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4"/>
  </p:sldMasterIdLst>
  <p:notesMasterIdLst>
    <p:notesMasterId r:id="rId24"/>
  </p:notesMasterIdLst>
  <p:handoutMasterIdLst>
    <p:handoutMasterId r:id="rId25"/>
  </p:handoutMasterIdLst>
  <p:sldIdLst>
    <p:sldId id="256" r:id="rId5"/>
    <p:sldId id="278" r:id="rId6"/>
    <p:sldId id="277" r:id="rId7"/>
    <p:sldId id="281" r:id="rId8"/>
    <p:sldId id="282" r:id="rId9"/>
    <p:sldId id="283" r:id="rId10"/>
    <p:sldId id="284" r:id="rId11"/>
    <p:sldId id="304" r:id="rId12"/>
    <p:sldId id="285" r:id="rId13"/>
    <p:sldId id="286" r:id="rId14"/>
    <p:sldId id="287" r:id="rId15"/>
    <p:sldId id="288" r:id="rId16"/>
    <p:sldId id="290" r:id="rId17"/>
    <p:sldId id="299" r:id="rId18"/>
    <p:sldId id="292" r:id="rId19"/>
    <p:sldId id="303" r:id="rId20"/>
    <p:sldId id="300" r:id="rId21"/>
    <p:sldId id="302" r:id="rId22"/>
    <p:sldId id="274"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B88BC4F8-F727-4A16-A40F-12E5BCAA1C72}">
          <p14:sldIdLst>
            <p14:sldId id="256"/>
            <p14:sldId id="278"/>
            <p14:sldId id="277"/>
            <p14:sldId id="281"/>
            <p14:sldId id="282"/>
            <p14:sldId id="283"/>
            <p14:sldId id="284"/>
            <p14:sldId id="304"/>
            <p14:sldId id="285"/>
            <p14:sldId id="286"/>
            <p14:sldId id="287"/>
            <p14:sldId id="288"/>
            <p14:sldId id="290"/>
            <p14:sldId id="299"/>
            <p14:sldId id="292"/>
            <p14:sldId id="303"/>
            <p14:sldId id="300"/>
            <p14:sldId id="302"/>
            <p14:sldId id="274"/>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93970B-AEBC-48C0-A476-56B3AD840DF6}" v="275" dt="2025-11-10T12:51:56.163"/>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Açık Stil 3 - Vurgu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Açık Stil 2 - Vurgu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9688" autoAdjust="0"/>
  </p:normalViewPr>
  <p:slideViewPr>
    <p:cSldViewPr>
      <p:cViewPr varScale="1">
        <p:scale>
          <a:sx n="100" d="100"/>
          <a:sy n="100" d="100"/>
        </p:scale>
        <p:origin x="1950" y="84"/>
      </p:cViewPr>
      <p:guideLst/>
    </p:cSldViewPr>
  </p:slideViewPr>
  <p:outlineViewPr>
    <p:cViewPr>
      <p:scale>
        <a:sx n="33" d="100"/>
        <a:sy n="33" d="100"/>
      </p:scale>
      <p:origin x="0" y="240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8" d="100"/>
          <a:sy n="88" d="100"/>
        </p:scale>
        <p:origin x="375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iğit YILMAZ" userId="754eaafb-a380-4ac0-a091-ec2f814bb61f" providerId="ADAL" clId="{06C486EF-0816-4FFE-8E6C-5BD352AFB2E4}"/>
    <pc:docChg chg="undo redo custSel addSld delSld modSld sldOrd modMainMaster modSection">
      <pc:chgData name="Yiğit YILMAZ" userId="754eaafb-a380-4ac0-a091-ec2f814bb61f" providerId="ADAL" clId="{06C486EF-0816-4FFE-8E6C-5BD352AFB2E4}" dt="2025-11-10T12:57:53.748" v="4100" actId="115"/>
      <pc:docMkLst>
        <pc:docMk/>
      </pc:docMkLst>
      <pc:sldChg chg="addSp delSp modSp mod modTransition setBg setClrOvrMap delDesignElem">
        <pc:chgData name="Yiğit YILMAZ" userId="754eaafb-a380-4ac0-a091-ec2f814bb61f" providerId="ADAL" clId="{06C486EF-0816-4FFE-8E6C-5BD352AFB2E4}" dt="2025-11-07T08:06:23.446" v="2991" actId="207"/>
        <pc:sldMkLst>
          <pc:docMk/>
          <pc:sldMk cId="0" sldId="256"/>
        </pc:sldMkLst>
        <pc:spChg chg="mod">
          <ac:chgData name="Yiğit YILMAZ" userId="754eaafb-a380-4ac0-a091-ec2f814bb61f" providerId="ADAL" clId="{06C486EF-0816-4FFE-8E6C-5BD352AFB2E4}" dt="2025-11-07T08:05:12.318" v="2666" actId="26606"/>
          <ac:spMkLst>
            <pc:docMk/>
            <pc:sldMk cId="0" sldId="256"/>
            <ac:spMk id="4" creationId="{00000000-0000-0000-0000-000000000000}"/>
          </ac:spMkLst>
        </pc:spChg>
        <pc:spChg chg="mod">
          <ac:chgData name="Yiğit YILMAZ" userId="754eaafb-a380-4ac0-a091-ec2f814bb61f" providerId="ADAL" clId="{06C486EF-0816-4FFE-8E6C-5BD352AFB2E4}" dt="2025-11-07T08:05:12.318" v="2666" actId="26606"/>
          <ac:spMkLst>
            <pc:docMk/>
            <pc:sldMk cId="0" sldId="256"/>
            <ac:spMk id="5" creationId="{00000000-0000-0000-0000-000000000000}"/>
          </ac:spMkLst>
        </pc:spChg>
        <pc:spChg chg="add del">
          <ac:chgData name="Yiğit YILMAZ" userId="754eaafb-a380-4ac0-a091-ec2f814bb61f" providerId="ADAL" clId="{06C486EF-0816-4FFE-8E6C-5BD352AFB2E4}" dt="2025-11-07T08:05:12.318" v="2666" actId="26606"/>
          <ac:spMkLst>
            <pc:docMk/>
            <pc:sldMk cId="0" sldId="256"/>
            <ac:spMk id="39" creationId="{1996130F-9AB5-4DE9-8574-3AF891C5C172}"/>
          </ac:spMkLst>
        </pc:spChg>
        <pc:spChg chg="add del">
          <ac:chgData name="Yiğit YILMAZ" userId="754eaafb-a380-4ac0-a091-ec2f814bb61f" providerId="ADAL" clId="{06C486EF-0816-4FFE-8E6C-5BD352AFB2E4}" dt="2025-11-07T08:05:12.318" v="2666" actId="26606"/>
          <ac:spMkLst>
            <pc:docMk/>
            <pc:sldMk cId="0" sldId="256"/>
            <ac:spMk id="41" creationId="{3623DEAC-F39C-45D6-86DC-1033F6429528}"/>
          </ac:spMkLst>
        </pc:spChg>
        <pc:spChg chg="add del">
          <ac:chgData name="Yiğit YILMAZ" userId="754eaafb-a380-4ac0-a091-ec2f814bb61f" providerId="ADAL" clId="{06C486EF-0816-4FFE-8E6C-5BD352AFB2E4}" dt="2025-11-07T08:05:12.318" v="2666" actId="26606"/>
          <ac:spMkLst>
            <pc:docMk/>
            <pc:sldMk cId="0" sldId="256"/>
            <ac:spMk id="43" creationId="{22589B50-D615-4630-B6F7-29E99FF2C4AB}"/>
          </ac:spMkLst>
        </pc:spChg>
        <pc:spChg chg="add del">
          <ac:chgData name="Yiğit YILMAZ" userId="754eaafb-a380-4ac0-a091-ec2f814bb61f" providerId="ADAL" clId="{06C486EF-0816-4FFE-8E6C-5BD352AFB2E4}" dt="2025-11-07T08:05:12.318" v="2666" actId="26606"/>
          <ac:spMkLst>
            <pc:docMk/>
            <pc:sldMk cId="0" sldId="256"/>
            <ac:spMk id="45" creationId="{B87A83DF-4E7A-4A81-867E-10E29C4BD3EB}"/>
          </ac:spMkLst>
        </pc:spChg>
        <pc:spChg chg="add del">
          <ac:chgData name="Yiğit YILMAZ" userId="754eaafb-a380-4ac0-a091-ec2f814bb61f" providerId="ADAL" clId="{06C486EF-0816-4FFE-8E6C-5BD352AFB2E4}" dt="2025-11-07T08:05:12.318" v="2666" actId="26606"/>
          <ac:spMkLst>
            <pc:docMk/>
            <pc:sldMk cId="0" sldId="256"/>
            <ac:spMk id="47" creationId="{435515D7-4CE9-4558-BA93-E245EFB64CD4}"/>
          </ac:spMkLst>
        </pc:spChg>
        <pc:grpChg chg="add">
          <ac:chgData name="Yiğit YILMAZ" userId="754eaafb-a380-4ac0-a091-ec2f814bb61f" providerId="ADAL" clId="{06C486EF-0816-4FFE-8E6C-5BD352AFB2E4}" dt="2025-11-07T08:01:15.153" v="2596" actId="26606"/>
          <ac:grpSpMkLst>
            <pc:docMk/>
            <pc:sldMk cId="0" sldId="256"/>
            <ac:grpSpMk id="11" creationId="{166BF9EE-F7AC-4FA5-AC7E-001B3A642F75}"/>
          </ac:grpSpMkLst>
        </pc:grpChg>
        <pc:grpChg chg="add">
          <ac:chgData name="Yiğit YILMAZ" userId="754eaafb-a380-4ac0-a091-ec2f814bb61f" providerId="ADAL" clId="{06C486EF-0816-4FFE-8E6C-5BD352AFB2E4}" dt="2025-11-07T08:01:15.153" v="2596" actId="26606"/>
          <ac:grpSpMkLst>
            <pc:docMk/>
            <pc:sldMk cId="0" sldId="256"/>
            <ac:grpSpMk id="25" creationId="{E312DBA5-56D8-42B2-BA94-28168C2A6703}"/>
          </ac:grpSpMkLst>
        </pc:grpChg>
        <pc:picChg chg="add del mod">
          <ac:chgData name="Yiğit YILMAZ" userId="754eaafb-a380-4ac0-a091-ec2f814bb61f" providerId="ADAL" clId="{06C486EF-0816-4FFE-8E6C-5BD352AFB2E4}" dt="2025-11-07T08:06:23.446" v="2991" actId="207"/>
          <ac:picMkLst>
            <pc:docMk/>
            <pc:sldMk cId="0" sldId="256"/>
            <ac:picMk id="6" creationId="{E8CCB4D3-8178-4589-9B30-D8AB952A0C8F}"/>
          </ac:picMkLst>
        </pc:picChg>
      </pc:sldChg>
      <pc:sldChg chg="addSp delSp modSp mod modTransition setBg setClrOvrMap delDesignElem chgLayout">
        <pc:chgData name="Yiğit YILMAZ" userId="754eaafb-a380-4ac0-a091-ec2f814bb61f" providerId="ADAL" clId="{06C486EF-0816-4FFE-8E6C-5BD352AFB2E4}" dt="2025-11-10T08:37:05.950" v="3590" actId="20577"/>
        <pc:sldMkLst>
          <pc:docMk/>
          <pc:sldMk cId="1610385468" sldId="274"/>
        </pc:sldMkLst>
        <pc:spChg chg="add del mod ord">
          <ac:chgData name="Yiğit YILMAZ" userId="754eaafb-a380-4ac0-a091-ec2f814bb61f" providerId="ADAL" clId="{06C486EF-0816-4FFE-8E6C-5BD352AFB2E4}" dt="2025-11-07T07:58:43.067" v="2580" actId="26606"/>
          <ac:spMkLst>
            <pc:docMk/>
            <pc:sldMk cId="1610385468" sldId="274"/>
            <ac:spMk id="2" creationId="{B7712C28-B3B3-7398-5132-936D97623F9E}"/>
          </ac:spMkLst>
        </pc:spChg>
        <pc:spChg chg="add del mod ord">
          <ac:chgData name="Yiğit YILMAZ" userId="754eaafb-a380-4ac0-a091-ec2f814bb61f" providerId="ADAL" clId="{06C486EF-0816-4FFE-8E6C-5BD352AFB2E4}" dt="2025-11-10T08:37:05.950" v="3590" actId="20577"/>
          <ac:spMkLst>
            <pc:docMk/>
            <pc:sldMk cId="1610385468" sldId="274"/>
            <ac:spMk id="3" creationId="{6EECF97D-045A-D0C6-7432-3E38ADBB70DB}"/>
          </ac:spMkLst>
        </pc:spChg>
        <pc:spChg chg="add">
          <ac:chgData name="Yiğit YILMAZ" userId="754eaafb-a380-4ac0-a091-ec2f814bb61f" providerId="ADAL" clId="{06C486EF-0816-4FFE-8E6C-5BD352AFB2E4}" dt="2025-11-07T08:07:57.646" v="2996" actId="26606"/>
          <ac:spMkLst>
            <pc:docMk/>
            <pc:sldMk cId="1610385468" sldId="274"/>
            <ac:spMk id="189" creationId="{37B5A23F-7276-435D-91DA-09104D77774D}"/>
          </ac:spMkLst>
        </pc:spChg>
        <pc:spChg chg="add">
          <ac:chgData name="Yiğit YILMAZ" userId="754eaafb-a380-4ac0-a091-ec2f814bb61f" providerId="ADAL" clId="{06C486EF-0816-4FFE-8E6C-5BD352AFB2E4}" dt="2025-11-07T08:07:57.646" v="2996" actId="26606"/>
          <ac:spMkLst>
            <pc:docMk/>
            <pc:sldMk cId="1610385468" sldId="274"/>
            <ac:spMk id="191" creationId="{2F3ECD7F-BF61-4CB1-AA15-464BB771E778}"/>
          </ac:spMkLst>
        </pc:spChg>
        <pc:spChg chg="add">
          <ac:chgData name="Yiğit YILMAZ" userId="754eaafb-a380-4ac0-a091-ec2f814bb61f" providerId="ADAL" clId="{06C486EF-0816-4FFE-8E6C-5BD352AFB2E4}" dt="2025-11-07T08:07:57.646" v="2996" actId="26606"/>
          <ac:spMkLst>
            <pc:docMk/>
            <pc:sldMk cId="1610385468" sldId="274"/>
            <ac:spMk id="193" creationId="{966F1B29-3A08-4DB7-9F92-4C09B3BCFF14}"/>
          </ac:spMkLst>
        </pc:spChg>
        <pc:spChg chg="add">
          <ac:chgData name="Yiğit YILMAZ" userId="754eaafb-a380-4ac0-a091-ec2f814bb61f" providerId="ADAL" clId="{06C486EF-0816-4FFE-8E6C-5BD352AFB2E4}" dt="2025-11-07T08:07:57.646" v="2996" actId="26606"/>
          <ac:spMkLst>
            <pc:docMk/>
            <pc:sldMk cId="1610385468" sldId="274"/>
            <ac:spMk id="195" creationId="{44A5AAD1-9616-4E1C-B3AC-E5497A6A3C2A}"/>
          </ac:spMkLst>
        </pc:spChg>
        <pc:picChg chg="add mod">
          <ac:chgData name="Yiğit YILMAZ" userId="754eaafb-a380-4ac0-a091-ec2f814bb61f" providerId="ADAL" clId="{06C486EF-0816-4FFE-8E6C-5BD352AFB2E4}" dt="2025-11-07T08:09:04.741" v="3004" actId="1076"/>
          <ac:picMkLst>
            <pc:docMk/>
            <pc:sldMk cId="1610385468" sldId="274"/>
            <ac:picMk id="184" creationId="{A586AA61-B778-60EC-FC3E-EAA552373989}"/>
          </ac:picMkLst>
        </pc:picChg>
        <pc:picChg chg="add mod">
          <ac:chgData name="Yiğit YILMAZ" userId="754eaafb-a380-4ac0-a091-ec2f814bb61f" providerId="ADAL" clId="{06C486EF-0816-4FFE-8E6C-5BD352AFB2E4}" dt="2025-11-07T08:08:59.036" v="3003" actId="1076"/>
          <ac:picMkLst>
            <pc:docMk/>
            <pc:sldMk cId="1610385468" sldId="274"/>
            <ac:picMk id="190" creationId="{E768479F-3F9C-1956-9F30-AF7C8C138881}"/>
          </ac:picMkLst>
        </pc:picChg>
      </pc:sldChg>
      <pc:sldChg chg="addSp delSp modSp del mod modTransition setBg setClrOvrMap">
        <pc:chgData name="Yiğit YILMAZ" userId="754eaafb-a380-4ac0-a091-ec2f814bb61f" providerId="ADAL" clId="{06C486EF-0816-4FFE-8E6C-5BD352AFB2E4}" dt="2025-11-10T12:55:13.096" v="3945" actId="2696"/>
        <pc:sldMkLst>
          <pc:docMk/>
          <pc:sldMk cId="663064620" sldId="275"/>
        </pc:sldMkLst>
        <pc:spChg chg="mod">
          <ac:chgData name="Yiğit YILMAZ" userId="754eaafb-a380-4ac0-a091-ec2f814bb61f" providerId="ADAL" clId="{06C486EF-0816-4FFE-8E6C-5BD352AFB2E4}" dt="2025-11-07T08:04:14.593" v="2643"/>
          <ac:spMkLst>
            <pc:docMk/>
            <pc:sldMk cId="663064620" sldId="275"/>
            <ac:spMk id="2" creationId="{A5D701B2-0C52-E4FB-85F8-4BEDEDD0BDBE}"/>
          </ac:spMkLst>
        </pc:spChg>
        <pc:graphicFrameChg chg="add mod">
          <ac:chgData name="Yiğit YILMAZ" userId="754eaafb-a380-4ac0-a091-ec2f814bb61f" providerId="ADAL" clId="{06C486EF-0816-4FFE-8E6C-5BD352AFB2E4}" dt="2025-11-10T08:52:22.740" v="3854"/>
          <ac:graphicFrameMkLst>
            <pc:docMk/>
            <pc:sldMk cId="663064620" sldId="275"/>
            <ac:graphicFrameMk id="3" creationId="{FB271AA3-B963-E39F-E96C-850AE50D5FE7}"/>
          </ac:graphicFrameMkLst>
        </pc:graphicFrameChg>
        <pc:graphicFrameChg chg="add mod ord modGraphic">
          <ac:chgData name="Yiğit YILMAZ" userId="754eaafb-a380-4ac0-a091-ec2f814bb61f" providerId="ADAL" clId="{06C486EF-0816-4FFE-8E6C-5BD352AFB2E4}" dt="2025-11-10T08:50:28.988" v="3852" actId="478"/>
          <ac:graphicFrameMkLst>
            <pc:docMk/>
            <pc:sldMk cId="663064620" sldId="275"/>
            <ac:graphicFrameMk id="24" creationId="{6B331395-65A1-432B-1091-2ECDD3B28210}"/>
          </ac:graphicFrameMkLst>
        </pc:graphicFrameChg>
        <pc:picChg chg="mod">
          <ac:chgData name="Yiğit YILMAZ" userId="754eaafb-a380-4ac0-a091-ec2f814bb61f" providerId="ADAL" clId="{06C486EF-0816-4FFE-8E6C-5BD352AFB2E4}" dt="2025-11-07T07:14:16.084" v="725" actId="27614"/>
          <ac:picMkLst>
            <pc:docMk/>
            <pc:sldMk cId="663064620" sldId="275"/>
            <ac:picMk id="4" creationId="{13EB0A62-068C-955F-F4C8-CD5E3DAE354C}"/>
          </ac:picMkLst>
        </pc:picChg>
      </pc:sldChg>
      <pc:sldChg chg="addSp delSp modSp del mod modTransition setBg setClrOvrMap">
        <pc:chgData name="Yiğit YILMAZ" userId="754eaafb-a380-4ac0-a091-ec2f814bb61f" providerId="ADAL" clId="{06C486EF-0816-4FFE-8E6C-5BD352AFB2E4}" dt="2025-11-10T12:55:19.682" v="3948" actId="2696"/>
        <pc:sldMkLst>
          <pc:docMk/>
          <pc:sldMk cId="1061586391" sldId="276"/>
        </pc:sldMkLst>
        <pc:spChg chg="mod">
          <ac:chgData name="Yiğit YILMAZ" userId="754eaafb-a380-4ac0-a091-ec2f814bb61f" providerId="ADAL" clId="{06C486EF-0816-4FFE-8E6C-5BD352AFB2E4}" dt="2025-11-07T08:04:14.593" v="2643"/>
          <ac:spMkLst>
            <pc:docMk/>
            <pc:sldMk cId="1061586391" sldId="276"/>
            <ac:spMk id="2" creationId="{7D72F257-053B-525B-55DF-6E789E0244CC}"/>
          </ac:spMkLst>
        </pc:spChg>
        <pc:graphicFrameChg chg="add del mod modGraphic">
          <ac:chgData name="Yiğit YILMAZ" userId="754eaafb-a380-4ac0-a091-ec2f814bb61f" providerId="ADAL" clId="{06C486EF-0816-4FFE-8E6C-5BD352AFB2E4}" dt="2025-11-10T12:45:10.869" v="3858"/>
          <ac:graphicFrameMkLst>
            <pc:docMk/>
            <pc:sldMk cId="1061586391" sldId="276"/>
            <ac:graphicFrameMk id="56" creationId="{CF5B79FE-D38F-71AA-4CFB-FD455C9DF079}"/>
          </ac:graphicFrameMkLst>
        </pc:graphicFrameChg>
        <pc:picChg chg="mod ord">
          <ac:chgData name="Yiğit YILMAZ" userId="754eaafb-a380-4ac0-a091-ec2f814bb61f" providerId="ADAL" clId="{06C486EF-0816-4FFE-8E6C-5BD352AFB2E4}" dt="2025-11-07T07:13:19.232" v="698"/>
          <ac:picMkLst>
            <pc:docMk/>
            <pc:sldMk cId="1061586391" sldId="276"/>
            <ac:picMk id="4" creationId="{077D352C-C0DA-21DD-465C-CA652437A70D}"/>
          </ac:picMkLst>
        </pc:picChg>
      </pc:sldChg>
      <pc:sldChg chg="addSp modSp modTransition">
        <pc:chgData name="Yiğit YILMAZ" userId="754eaafb-a380-4ac0-a091-ec2f814bb61f" providerId="ADAL" clId="{06C486EF-0816-4FFE-8E6C-5BD352AFB2E4}" dt="2025-11-07T08:04:14.593" v="2643"/>
        <pc:sldMkLst>
          <pc:docMk/>
          <pc:sldMk cId="3203691825" sldId="277"/>
        </pc:sldMkLst>
        <pc:picChg chg="add mod">
          <ac:chgData name="Yiğit YILMAZ" userId="754eaafb-a380-4ac0-a091-ec2f814bb61f" providerId="ADAL" clId="{06C486EF-0816-4FFE-8E6C-5BD352AFB2E4}" dt="2025-11-06T14:25:32.359" v="292"/>
          <ac:picMkLst>
            <pc:docMk/>
            <pc:sldMk cId="3203691825" sldId="277"/>
            <ac:picMk id="4" creationId="{007472AE-E29A-02A8-9FE9-609AEB1F7049}"/>
          </ac:picMkLst>
        </pc:picChg>
      </pc:sldChg>
      <pc:sldChg chg="addSp modSp mod modTransition">
        <pc:chgData name="Yiğit YILMAZ" userId="754eaafb-a380-4ac0-a091-ec2f814bb61f" providerId="ADAL" clId="{06C486EF-0816-4FFE-8E6C-5BD352AFB2E4}" dt="2025-11-07T08:04:14.593" v="2643"/>
        <pc:sldMkLst>
          <pc:docMk/>
          <pc:sldMk cId="1854253164" sldId="278"/>
        </pc:sldMkLst>
        <pc:spChg chg="mod">
          <ac:chgData name="Yiğit YILMAZ" userId="754eaafb-a380-4ac0-a091-ec2f814bb61f" providerId="ADAL" clId="{06C486EF-0816-4FFE-8E6C-5BD352AFB2E4}" dt="2025-11-07T08:04:14.593" v="2643"/>
          <ac:spMkLst>
            <pc:docMk/>
            <pc:sldMk cId="1854253164" sldId="278"/>
            <ac:spMk id="3" creationId="{D92166B7-F248-4D69-B23F-206635D96F75}"/>
          </ac:spMkLst>
        </pc:spChg>
        <pc:picChg chg="add mod">
          <ac:chgData name="Yiğit YILMAZ" userId="754eaafb-a380-4ac0-a091-ec2f814bb61f" providerId="ADAL" clId="{06C486EF-0816-4FFE-8E6C-5BD352AFB2E4}" dt="2025-11-06T14:25:31.240" v="291"/>
          <ac:picMkLst>
            <pc:docMk/>
            <pc:sldMk cId="1854253164" sldId="278"/>
            <ac:picMk id="4" creationId="{B7E18D15-1897-D2EE-51BF-C78AE482267C}"/>
          </ac:picMkLst>
        </pc:picChg>
      </pc:sldChg>
      <pc:sldChg chg="addSp modSp mod modTransition">
        <pc:chgData name="Yiğit YILMAZ" userId="754eaafb-a380-4ac0-a091-ec2f814bb61f" providerId="ADAL" clId="{06C486EF-0816-4FFE-8E6C-5BD352AFB2E4}" dt="2025-11-07T08:04:14.593" v="2643"/>
        <pc:sldMkLst>
          <pc:docMk/>
          <pc:sldMk cId="2909109591" sldId="281"/>
        </pc:sldMkLst>
        <pc:spChg chg="mod">
          <ac:chgData name="Yiğit YILMAZ" userId="754eaafb-a380-4ac0-a091-ec2f814bb61f" providerId="ADAL" clId="{06C486EF-0816-4FFE-8E6C-5BD352AFB2E4}" dt="2025-11-07T08:04:14.593" v="2643"/>
          <ac:spMkLst>
            <pc:docMk/>
            <pc:sldMk cId="2909109591" sldId="281"/>
            <ac:spMk id="2" creationId="{FD9AD7D2-500D-4B75-872B-C45570569448}"/>
          </ac:spMkLst>
        </pc:spChg>
        <pc:spChg chg="mod">
          <ac:chgData name="Yiğit YILMAZ" userId="754eaafb-a380-4ac0-a091-ec2f814bb61f" providerId="ADAL" clId="{06C486EF-0816-4FFE-8E6C-5BD352AFB2E4}" dt="2025-11-06T13:06:59.188" v="19" actId="20577"/>
          <ac:spMkLst>
            <pc:docMk/>
            <pc:sldMk cId="2909109591" sldId="281"/>
            <ac:spMk id="3" creationId="{1A734406-4851-4A06-9941-706AEEC5244B}"/>
          </ac:spMkLst>
        </pc:spChg>
        <pc:picChg chg="add mod">
          <ac:chgData name="Yiğit YILMAZ" userId="754eaafb-a380-4ac0-a091-ec2f814bb61f" providerId="ADAL" clId="{06C486EF-0816-4FFE-8E6C-5BD352AFB2E4}" dt="2025-11-06T14:25:29.605" v="290"/>
          <ac:picMkLst>
            <pc:docMk/>
            <pc:sldMk cId="2909109591" sldId="281"/>
            <ac:picMk id="4" creationId="{503256A6-786B-5DAB-2E2A-F36B2D598DDD}"/>
          </ac:picMkLst>
        </pc:picChg>
      </pc:sldChg>
      <pc:sldChg chg="addSp modSp mod modTransition">
        <pc:chgData name="Yiğit YILMAZ" userId="754eaafb-a380-4ac0-a091-ec2f814bb61f" providerId="ADAL" clId="{06C486EF-0816-4FFE-8E6C-5BD352AFB2E4}" dt="2025-11-10T08:38:20.194" v="3609" actId="313"/>
        <pc:sldMkLst>
          <pc:docMk/>
          <pc:sldMk cId="1135963042" sldId="282"/>
        </pc:sldMkLst>
        <pc:spChg chg="mod">
          <ac:chgData name="Yiğit YILMAZ" userId="754eaafb-a380-4ac0-a091-ec2f814bb61f" providerId="ADAL" clId="{06C486EF-0816-4FFE-8E6C-5BD352AFB2E4}" dt="2025-11-10T08:38:20.194" v="3609" actId="313"/>
          <ac:spMkLst>
            <pc:docMk/>
            <pc:sldMk cId="1135963042" sldId="282"/>
            <ac:spMk id="3" creationId="{9A20924C-D95F-46AC-8072-A73C8330D2E6}"/>
          </ac:spMkLst>
        </pc:spChg>
        <pc:picChg chg="add mod">
          <ac:chgData name="Yiğit YILMAZ" userId="754eaafb-a380-4ac0-a091-ec2f814bb61f" providerId="ADAL" clId="{06C486EF-0816-4FFE-8E6C-5BD352AFB2E4}" dt="2025-11-06T14:25:28.888" v="289"/>
          <ac:picMkLst>
            <pc:docMk/>
            <pc:sldMk cId="1135963042" sldId="282"/>
            <ac:picMk id="2" creationId="{F9E4E644-11BE-2C35-B8BC-473C77E2EEC7}"/>
          </ac:picMkLst>
        </pc:picChg>
      </pc:sldChg>
      <pc:sldChg chg="addSp modSp mod modTransition">
        <pc:chgData name="Yiğit YILMAZ" userId="754eaafb-a380-4ac0-a091-ec2f814bb61f" providerId="ADAL" clId="{06C486EF-0816-4FFE-8E6C-5BD352AFB2E4}" dt="2025-11-07T08:18:46.227" v="3077" actId="14100"/>
        <pc:sldMkLst>
          <pc:docMk/>
          <pc:sldMk cId="3906346533" sldId="283"/>
        </pc:sldMkLst>
        <pc:spChg chg="mod">
          <ac:chgData name="Yiğit YILMAZ" userId="754eaafb-a380-4ac0-a091-ec2f814bb61f" providerId="ADAL" clId="{06C486EF-0816-4FFE-8E6C-5BD352AFB2E4}" dt="2025-11-07T08:18:46.227" v="3077" actId="14100"/>
          <ac:spMkLst>
            <pc:docMk/>
            <pc:sldMk cId="3906346533" sldId="283"/>
            <ac:spMk id="2" creationId="{85424ADD-6F95-4F7C-9D26-E6FF59BC8FDC}"/>
          </ac:spMkLst>
        </pc:spChg>
        <pc:spChg chg="mod">
          <ac:chgData name="Yiğit YILMAZ" userId="754eaafb-a380-4ac0-a091-ec2f814bb61f" providerId="ADAL" clId="{06C486EF-0816-4FFE-8E6C-5BD352AFB2E4}" dt="2025-11-07T08:04:14.593" v="2643"/>
          <ac:spMkLst>
            <pc:docMk/>
            <pc:sldMk cId="3906346533" sldId="283"/>
            <ac:spMk id="3" creationId="{FA04B342-CBE5-49BA-858F-4B73E6E3FE10}"/>
          </ac:spMkLst>
        </pc:spChg>
        <pc:picChg chg="add mod">
          <ac:chgData name="Yiğit YILMAZ" userId="754eaafb-a380-4ac0-a091-ec2f814bb61f" providerId="ADAL" clId="{06C486EF-0816-4FFE-8E6C-5BD352AFB2E4}" dt="2025-11-06T14:25:27.692" v="288"/>
          <ac:picMkLst>
            <pc:docMk/>
            <pc:sldMk cId="3906346533" sldId="283"/>
            <ac:picMk id="4" creationId="{2889A3A9-2CC8-5854-0DAB-8B90FF69F1A2}"/>
          </ac:picMkLst>
        </pc:picChg>
      </pc:sldChg>
      <pc:sldChg chg="addSp modSp mod modTransition">
        <pc:chgData name="Yiğit YILMAZ" userId="754eaafb-a380-4ac0-a091-ec2f814bb61f" providerId="ADAL" clId="{06C486EF-0816-4FFE-8E6C-5BD352AFB2E4}" dt="2025-11-10T08:39:35.616" v="3626" actId="20577"/>
        <pc:sldMkLst>
          <pc:docMk/>
          <pc:sldMk cId="3231825422" sldId="284"/>
        </pc:sldMkLst>
        <pc:spChg chg="mod">
          <ac:chgData name="Yiğit YILMAZ" userId="754eaafb-a380-4ac0-a091-ec2f814bb61f" providerId="ADAL" clId="{06C486EF-0816-4FFE-8E6C-5BD352AFB2E4}" dt="2025-11-07T08:18:36.884" v="3076" actId="14100"/>
          <ac:spMkLst>
            <pc:docMk/>
            <pc:sldMk cId="3231825422" sldId="284"/>
            <ac:spMk id="2" creationId="{DE576B1F-7880-49EA-BCA8-480CAC4B53F3}"/>
          </ac:spMkLst>
        </pc:spChg>
        <pc:spChg chg="mod">
          <ac:chgData name="Yiğit YILMAZ" userId="754eaafb-a380-4ac0-a091-ec2f814bb61f" providerId="ADAL" clId="{06C486EF-0816-4FFE-8E6C-5BD352AFB2E4}" dt="2025-11-10T08:39:35.616" v="3626" actId="20577"/>
          <ac:spMkLst>
            <pc:docMk/>
            <pc:sldMk cId="3231825422" sldId="284"/>
            <ac:spMk id="3" creationId="{9749EAFE-8931-4935-82E1-5C12172252CA}"/>
          </ac:spMkLst>
        </pc:spChg>
        <pc:picChg chg="add mod">
          <ac:chgData name="Yiğit YILMAZ" userId="754eaafb-a380-4ac0-a091-ec2f814bb61f" providerId="ADAL" clId="{06C486EF-0816-4FFE-8E6C-5BD352AFB2E4}" dt="2025-11-06T14:25:26.342" v="287"/>
          <ac:picMkLst>
            <pc:docMk/>
            <pc:sldMk cId="3231825422" sldId="284"/>
            <ac:picMk id="4" creationId="{39AB7D5C-B77B-A275-BEC3-BC3C9E48D163}"/>
          </ac:picMkLst>
        </pc:picChg>
      </pc:sldChg>
      <pc:sldChg chg="addSp modSp modTransition">
        <pc:chgData name="Yiğit YILMAZ" userId="754eaafb-a380-4ac0-a091-ec2f814bb61f" providerId="ADAL" clId="{06C486EF-0816-4FFE-8E6C-5BD352AFB2E4}" dt="2025-11-07T08:04:14.593" v="2643"/>
        <pc:sldMkLst>
          <pc:docMk/>
          <pc:sldMk cId="808300550" sldId="285"/>
        </pc:sldMkLst>
        <pc:picChg chg="add mod">
          <ac:chgData name="Yiğit YILMAZ" userId="754eaafb-a380-4ac0-a091-ec2f814bb61f" providerId="ADAL" clId="{06C486EF-0816-4FFE-8E6C-5BD352AFB2E4}" dt="2025-11-06T14:25:24.739" v="286"/>
          <ac:picMkLst>
            <pc:docMk/>
            <pc:sldMk cId="808300550" sldId="285"/>
            <ac:picMk id="4" creationId="{E44B2438-95CC-952F-B5AD-E8DC317F3F9C}"/>
          </ac:picMkLst>
        </pc:picChg>
      </pc:sldChg>
      <pc:sldChg chg="addSp modSp mod modTransition">
        <pc:chgData name="Yiğit YILMAZ" userId="754eaafb-a380-4ac0-a091-ec2f814bb61f" providerId="ADAL" clId="{06C486EF-0816-4FFE-8E6C-5BD352AFB2E4}" dt="2025-11-07T08:18:56.272" v="3078" actId="14100"/>
        <pc:sldMkLst>
          <pc:docMk/>
          <pc:sldMk cId="3330925119" sldId="286"/>
        </pc:sldMkLst>
        <pc:spChg chg="mod">
          <ac:chgData name="Yiğit YILMAZ" userId="754eaafb-a380-4ac0-a091-ec2f814bb61f" providerId="ADAL" clId="{06C486EF-0816-4FFE-8E6C-5BD352AFB2E4}" dt="2025-11-07T08:18:56.272" v="3078" actId="14100"/>
          <ac:spMkLst>
            <pc:docMk/>
            <pc:sldMk cId="3330925119" sldId="286"/>
            <ac:spMk id="2" creationId="{6756438A-13D0-4A5B-AA89-1DC4701D591D}"/>
          </ac:spMkLst>
        </pc:spChg>
        <pc:picChg chg="add mod">
          <ac:chgData name="Yiğit YILMAZ" userId="754eaafb-a380-4ac0-a091-ec2f814bb61f" providerId="ADAL" clId="{06C486EF-0816-4FFE-8E6C-5BD352AFB2E4}" dt="2025-11-06T14:25:23.569" v="285"/>
          <ac:picMkLst>
            <pc:docMk/>
            <pc:sldMk cId="3330925119" sldId="286"/>
            <ac:picMk id="5" creationId="{20F4CA0B-820C-43DF-09E4-454544173EBE}"/>
          </ac:picMkLst>
        </pc:picChg>
      </pc:sldChg>
      <pc:sldChg chg="addSp modSp mod modTransition">
        <pc:chgData name="Yiğit YILMAZ" userId="754eaafb-a380-4ac0-a091-ec2f814bb61f" providerId="ADAL" clId="{06C486EF-0816-4FFE-8E6C-5BD352AFB2E4}" dt="2025-11-10T08:48:02.857" v="3692" actId="113"/>
        <pc:sldMkLst>
          <pc:docMk/>
          <pc:sldMk cId="1035266146" sldId="287"/>
        </pc:sldMkLst>
        <pc:spChg chg="mod">
          <ac:chgData name="Yiğit YILMAZ" userId="754eaafb-a380-4ac0-a091-ec2f814bb61f" providerId="ADAL" clId="{06C486EF-0816-4FFE-8E6C-5BD352AFB2E4}" dt="2025-11-07T08:19:05.811" v="3079" actId="14100"/>
          <ac:spMkLst>
            <pc:docMk/>
            <pc:sldMk cId="1035266146" sldId="287"/>
            <ac:spMk id="2" creationId="{59A3813D-6118-4852-9669-104CBA59D8FA}"/>
          </ac:spMkLst>
        </pc:spChg>
        <pc:spChg chg="mod">
          <ac:chgData name="Yiğit YILMAZ" userId="754eaafb-a380-4ac0-a091-ec2f814bb61f" providerId="ADAL" clId="{06C486EF-0816-4FFE-8E6C-5BD352AFB2E4}" dt="2025-11-10T08:48:02.857" v="3692" actId="113"/>
          <ac:spMkLst>
            <pc:docMk/>
            <pc:sldMk cId="1035266146" sldId="287"/>
            <ac:spMk id="3" creationId="{A534B574-73CA-4771-A4D4-16891BE71C64}"/>
          </ac:spMkLst>
        </pc:spChg>
        <pc:picChg chg="add mod">
          <ac:chgData name="Yiğit YILMAZ" userId="754eaafb-a380-4ac0-a091-ec2f814bb61f" providerId="ADAL" clId="{06C486EF-0816-4FFE-8E6C-5BD352AFB2E4}" dt="2025-11-06T14:25:21.501" v="284"/>
          <ac:picMkLst>
            <pc:docMk/>
            <pc:sldMk cId="1035266146" sldId="287"/>
            <ac:picMk id="4" creationId="{FBE8E05B-5150-762D-E4DA-6E27B956120B}"/>
          </ac:picMkLst>
        </pc:picChg>
      </pc:sldChg>
      <pc:sldChg chg="addSp modSp mod modTransition">
        <pc:chgData name="Yiğit YILMAZ" userId="754eaafb-a380-4ac0-a091-ec2f814bb61f" providerId="ADAL" clId="{06C486EF-0816-4FFE-8E6C-5BD352AFB2E4}" dt="2025-11-07T08:04:14.593" v="2643"/>
        <pc:sldMkLst>
          <pc:docMk/>
          <pc:sldMk cId="907021754" sldId="288"/>
        </pc:sldMkLst>
        <pc:spChg chg="mod">
          <ac:chgData name="Yiğit YILMAZ" userId="754eaafb-a380-4ac0-a091-ec2f814bb61f" providerId="ADAL" clId="{06C486EF-0816-4FFE-8E6C-5BD352AFB2E4}" dt="2025-11-06T14:13:54.379" v="214" actId="108"/>
          <ac:spMkLst>
            <pc:docMk/>
            <pc:sldMk cId="907021754" sldId="288"/>
            <ac:spMk id="2" creationId="{0B594145-FA5A-4CE1-8328-0659A9C57E28}"/>
          </ac:spMkLst>
        </pc:spChg>
        <pc:spChg chg="mod">
          <ac:chgData name="Yiğit YILMAZ" userId="754eaafb-a380-4ac0-a091-ec2f814bb61f" providerId="ADAL" clId="{06C486EF-0816-4FFE-8E6C-5BD352AFB2E4}" dt="2025-11-07T08:04:14.593" v="2643"/>
          <ac:spMkLst>
            <pc:docMk/>
            <pc:sldMk cId="907021754" sldId="288"/>
            <ac:spMk id="3" creationId="{C129C8F4-F6AF-4C3F-952B-33454CB515C9}"/>
          </ac:spMkLst>
        </pc:spChg>
        <pc:picChg chg="add mod">
          <ac:chgData name="Yiğit YILMAZ" userId="754eaafb-a380-4ac0-a091-ec2f814bb61f" providerId="ADAL" clId="{06C486EF-0816-4FFE-8E6C-5BD352AFB2E4}" dt="2025-11-06T14:25:20.017" v="283"/>
          <ac:picMkLst>
            <pc:docMk/>
            <pc:sldMk cId="907021754" sldId="288"/>
            <ac:picMk id="4" creationId="{03758E13-98AA-5631-8ECE-7E5E72FFCCEB}"/>
          </ac:picMkLst>
        </pc:picChg>
      </pc:sldChg>
      <pc:sldChg chg="addSp delSp modSp add del mod modTransition">
        <pc:chgData name="Yiğit YILMAZ" userId="754eaafb-a380-4ac0-a091-ec2f814bb61f" providerId="ADAL" clId="{06C486EF-0816-4FFE-8E6C-5BD352AFB2E4}" dt="2025-11-10T08:48:03.242" v="3694" actId="2696"/>
        <pc:sldMkLst>
          <pc:docMk/>
          <pc:sldMk cId="1941539183" sldId="289"/>
        </pc:sldMkLst>
        <pc:spChg chg="add mod">
          <ac:chgData name="Yiğit YILMAZ" userId="754eaafb-a380-4ac0-a091-ec2f814bb61f" providerId="ADAL" clId="{06C486EF-0816-4FFE-8E6C-5BD352AFB2E4}" dt="2025-11-10T08:43:12.534" v="3656" actId="20577"/>
          <ac:spMkLst>
            <pc:docMk/>
            <pc:sldMk cId="1941539183" sldId="289"/>
            <ac:spMk id="4" creationId="{CED66930-0943-7BEA-B629-8C3C5CD78716}"/>
          </ac:spMkLst>
        </pc:spChg>
      </pc:sldChg>
      <pc:sldChg chg="addSp modSp mod modTransition">
        <pc:chgData name="Yiğit YILMAZ" userId="754eaafb-a380-4ac0-a091-ec2f814bb61f" providerId="ADAL" clId="{06C486EF-0816-4FFE-8E6C-5BD352AFB2E4}" dt="2025-11-10T08:48:03.058" v="3693" actId="113"/>
        <pc:sldMkLst>
          <pc:docMk/>
          <pc:sldMk cId="2140185162" sldId="290"/>
        </pc:sldMkLst>
        <pc:spChg chg="mod">
          <ac:chgData name="Yiğit YILMAZ" userId="754eaafb-a380-4ac0-a091-ec2f814bb61f" providerId="ADAL" clId="{06C486EF-0816-4FFE-8E6C-5BD352AFB2E4}" dt="2025-11-10T08:48:03.058" v="3693" actId="113"/>
          <ac:spMkLst>
            <pc:docMk/>
            <pc:sldMk cId="2140185162" sldId="290"/>
            <ac:spMk id="3" creationId="{677AD962-D56C-40F5-A3DB-D706CCFCF533}"/>
          </ac:spMkLst>
        </pc:spChg>
        <pc:picChg chg="add mod">
          <ac:chgData name="Yiğit YILMAZ" userId="754eaafb-a380-4ac0-a091-ec2f814bb61f" providerId="ADAL" clId="{06C486EF-0816-4FFE-8E6C-5BD352AFB2E4}" dt="2025-11-06T14:25:14.886" v="282" actId="1076"/>
          <ac:picMkLst>
            <pc:docMk/>
            <pc:sldMk cId="2140185162" sldId="290"/>
            <ac:picMk id="2" creationId="{3A5A49D6-DC6C-07FC-E753-2FCF88A92C0C}"/>
          </ac:picMkLst>
        </pc:picChg>
      </pc:sldChg>
      <pc:sldChg chg="addSp delSp modSp new add del mod modTransition">
        <pc:chgData name="Yiğit YILMAZ" userId="754eaafb-a380-4ac0-a091-ec2f814bb61f" providerId="ADAL" clId="{06C486EF-0816-4FFE-8E6C-5BD352AFB2E4}" dt="2025-11-10T08:48:03.574" v="3696" actId="2696"/>
        <pc:sldMkLst>
          <pc:docMk/>
          <pc:sldMk cId="3106617187" sldId="291"/>
        </pc:sldMkLst>
        <pc:spChg chg="add mod">
          <ac:chgData name="Yiğit YILMAZ" userId="754eaafb-a380-4ac0-a091-ec2f814bb61f" providerId="ADAL" clId="{06C486EF-0816-4FFE-8E6C-5BD352AFB2E4}" dt="2025-11-10T08:43:39.100" v="3663" actId="115"/>
          <ac:spMkLst>
            <pc:docMk/>
            <pc:sldMk cId="3106617187" sldId="291"/>
            <ac:spMk id="5" creationId="{58F49D28-4AAE-2A31-5019-6C8EE59445CD}"/>
          </ac:spMkLst>
        </pc:spChg>
      </pc:sldChg>
      <pc:sldChg chg="addSp delSp modSp new mod modTransition">
        <pc:chgData name="Yiğit YILMAZ" userId="754eaafb-a380-4ac0-a091-ec2f814bb61f" providerId="ADAL" clId="{06C486EF-0816-4FFE-8E6C-5BD352AFB2E4}" dt="2025-11-10T12:57:53.748" v="4100" actId="115"/>
        <pc:sldMkLst>
          <pc:docMk/>
          <pc:sldMk cId="1073128555" sldId="292"/>
        </pc:sldMkLst>
        <pc:spChg chg="add mod">
          <ac:chgData name="Yiğit YILMAZ" userId="754eaafb-a380-4ac0-a091-ec2f814bb61f" providerId="ADAL" clId="{06C486EF-0816-4FFE-8E6C-5BD352AFB2E4}" dt="2025-11-10T12:57:53.748" v="4100" actId="115"/>
          <ac:spMkLst>
            <pc:docMk/>
            <pc:sldMk cId="1073128555" sldId="292"/>
            <ac:spMk id="4" creationId="{D8D9F8B7-C47E-8672-0084-E6918522C325}"/>
          </ac:spMkLst>
        </pc:spChg>
        <pc:picChg chg="add mod">
          <ac:chgData name="Yiğit YILMAZ" userId="754eaafb-a380-4ac0-a091-ec2f814bb61f" providerId="ADAL" clId="{06C486EF-0816-4FFE-8E6C-5BD352AFB2E4}" dt="2025-11-07T07:07:12.669" v="585"/>
          <ac:picMkLst>
            <pc:docMk/>
            <pc:sldMk cId="1073128555" sldId="292"/>
            <ac:picMk id="5" creationId="{F12797D5-5836-B733-E576-9BA451C955E3}"/>
          </ac:picMkLst>
        </pc:picChg>
      </pc:sldChg>
      <pc:sldChg chg="addSp delSp modSp new add del mod modTransition">
        <pc:chgData name="Yiğit YILMAZ" userId="754eaafb-a380-4ac0-a091-ec2f814bb61f" providerId="ADAL" clId="{06C486EF-0816-4FFE-8E6C-5BD352AFB2E4}" dt="2025-11-10T08:48:03.712" v="3697" actId="2696"/>
        <pc:sldMkLst>
          <pc:docMk/>
          <pc:sldMk cId="4123376539" sldId="293"/>
        </pc:sldMkLst>
      </pc:sldChg>
      <pc:sldChg chg="addSp modSp add del mod">
        <pc:chgData name="Yiğit YILMAZ" userId="754eaafb-a380-4ac0-a091-ec2f814bb61f" providerId="ADAL" clId="{06C486EF-0816-4FFE-8E6C-5BD352AFB2E4}" dt="2025-11-10T12:55:16.871" v="3947" actId="2696"/>
        <pc:sldMkLst>
          <pc:docMk/>
          <pc:sldMk cId="3243045190" sldId="297"/>
        </pc:sldMkLst>
        <pc:spChg chg="mod">
          <ac:chgData name="Yiğit YILMAZ" userId="754eaafb-a380-4ac0-a091-ec2f814bb61f" providerId="ADAL" clId="{06C486EF-0816-4FFE-8E6C-5BD352AFB2E4}" dt="2025-11-10T08:48:04.375" v="3700" actId="115"/>
          <ac:spMkLst>
            <pc:docMk/>
            <pc:sldMk cId="3243045190" sldId="297"/>
            <ac:spMk id="4" creationId="{CE47E3C0-97A0-2AAF-CAE9-B5A987448477}"/>
          </ac:spMkLst>
        </pc:spChg>
      </pc:sldChg>
      <pc:sldChg chg="addSp delSp modSp new add del mod">
        <pc:chgData name="Yiğit YILMAZ" userId="754eaafb-a380-4ac0-a091-ec2f814bb61f" providerId="ADAL" clId="{06C486EF-0816-4FFE-8E6C-5BD352AFB2E4}" dt="2025-11-10T08:48:03.405" v="3695" actId="2696"/>
        <pc:sldMkLst>
          <pc:docMk/>
          <pc:sldMk cId="3867770109" sldId="298"/>
        </pc:sldMkLst>
        <pc:spChg chg="add mod">
          <ac:chgData name="Yiğit YILMAZ" userId="754eaafb-a380-4ac0-a091-ec2f814bb61f" providerId="ADAL" clId="{06C486EF-0816-4FFE-8E6C-5BD352AFB2E4}" dt="2025-11-10T08:43:29.198" v="3660" actId="14100"/>
          <ac:spMkLst>
            <pc:docMk/>
            <pc:sldMk cId="3867770109" sldId="298"/>
            <ac:spMk id="5" creationId="{FC531028-F81B-6B02-F8E8-1FFC5FC28112}"/>
          </ac:spMkLst>
        </pc:spChg>
      </pc:sldChg>
      <pc:sldChg chg="addSp delSp modSp new mod">
        <pc:chgData name="Yiğit YILMAZ" userId="754eaafb-a380-4ac0-a091-ec2f814bb61f" providerId="ADAL" clId="{06C486EF-0816-4FFE-8E6C-5BD352AFB2E4}" dt="2025-11-10T08:49:10.124" v="3846" actId="20577"/>
        <pc:sldMkLst>
          <pc:docMk/>
          <pc:sldMk cId="2161472668" sldId="299"/>
        </pc:sldMkLst>
        <pc:spChg chg="add mod">
          <ac:chgData name="Yiğit YILMAZ" userId="754eaafb-a380-4ac0-a091-ec2f814bb61f" providerId="ADAL" clId="{06C486EF-0816-4FFE-8E6C-5BD352AFB2E4}" dt="2025-11-10T08:49:10.124" v="3846" actId="20577"/>
          <ac:spMkLst>
            <pc:docMk/>
            <pc:sldMk cId="2161472668" sldId="299"/>
            <ac:spMk id="4" creationId="{07F0F021-DEE3-4594-4F92-0DDC3CE4C268}"/>
          </ac:spMkLst>
        </pc:spChg>
        <pc:picChg chg="add mod">
          <ac:chgData name="Yiğit YILMAZ" userId="754eaafb-a380-4ac0-a091-ec2f814bb61f" providerId="ADAL" clId="{06C486EF-0816-4FFE-8E6C-5BD352AFB2E4}" dt="2025-11-07T08:21:09.888" v="3103"/>
          <ac:picMkLst>
            <pc:docMk/>
            <pc:sldMk cId="2161472668" sldId="299"/>
            <ac:picMk id="5" creationId="{C10D167C-C11B-53C6-3DF9-5D34B4093B24}"/>
          </ac:picMkLst>
        </pc:picChg>
      </pc:sldChg>
      <pc:sldChg chg="modSp add mod">
        <pc:chgData name="Yiğit YILMAZ" userId="754eaafb-a380-4ac0-a091-ec2f814bb61f" providerId="ADAL" clId="{06C486EF-0816-4FFE-8E6C-5BD352AFB2E4}" dt="2025-11-07T08:28:49.991" v="3288" actId="948"/>
        <pc:sldMkLst>
          <pc:docMk/>
          <pc:sldMk cId="3025144161" sldId="300"/>
        </pc:sldMkLst>
        <pc:spChg chg="mod">
          <ac:chgData name="Yiğit YILMAZ" userId="754eaafb-a380-4ac0-a091-ec2f814bb61f" providerId="ADAL" clId="{06C486EF-0816-4FFE-8E6C-5BD352AFB2E4}" dt="2025-11-07T08:28:49.991" v="3288" actId="948"/>
          <ac:spMkLst>
            <pc:docMk/>
            <pc:sldMk cId="3025144161" sldId="300"/>
            <ac:spMk id="4" creationId="{5E9943CA-08EE-5744-49E2-123A3D1A1B9F}"/>
          </ac:spMkLst>
        </pc:spChg>
      </pc:sldChg>
      <pc:sldChg chg="modSp add mod">
        <pc:chgData name="Yiğit YILMAZ" userId="754eaafb-a380-4ac0-a091-ec2f814bb61f" providerId="ADAL" clId="{06C486EF-0816-4FFE-8E6C-5BD352AFB2E4}" dt="2025-11-07T08:32:21.151" v="3512" actId="114"/>
        <pc:sldMkLst>
          <pc:docMk/>
          <pc:sldMk cId="1561998037" sldId="302"/>
        </pc:sldMkLst>
        <pc:spChg chg="mod">
          <ac:chgData name="Yiğit YILMAZ" userId="754eaafb-a380-4ac0-a091-ec2f814bb61f" providerId="ADAL" clId="{06C486EF-0816-4FFE-8E6C-5BD352AFB2E4}" dt="2025-11-07T08:32:21.151" v="3512" actId="114"/>
          <ac:spMkLst>
            <pc:docMk/>
            <pc:sldMk cId="1561998037" sldId="302"/>
            <ac:spMk id="4" creationId="{CA4C1D8D-2F1E-895A-AD65-B56478E9E5D5}"/>
          </ac:spMkLst>
        </pc:spChg>
      </pc:sldChg>
      <pc:sldChg chg="addSp delSp modSp new add del mod setBg">
        <pc:chgData name="Yiğit YILMAZ" userId="754eaafb-a380-4ac0-a091-ec2f814bb61f" providerId="ADAL" clId="{06C486EF-0816-4FFE-8E6C-5BD352AFB2E4}" dt="2025-11-10T12:55:01.081" v="3944" actId="14734"/>
        <pc:sldMkLst>
          <pc:docMk/>
          <pc:sldMk cId="1727644979" sldId="303"/>
        </pc:sldMkLst>
        <pc:spChg chg="add del">
          <ac:chgData name="Yiğit YILMAZ" userId="754eaafb-a380-4ac0-a091-ec2f814bb61f" providerId="ADAL" clId="{06C486EF-0816-4FFE-8E6C-5BD352AFB2E4}" dt="2025-11-10T12:49:42.562" v="3867" actId="478"/>
          <ac:spMkLst>
            <pc:docMk/>
            <pc:sldMk cId="1727644979" sldId="303"/>
            <ac:spMk id="2" creationId="{11E72003-A2BA-8B09-C7E0-E480DC70B84E}"/>
          </ac:spMkLst>
        </pc:spChg>
        <pc:spChg chg="add del">
          <ac:chgData name="Yiğit YILMAZ" userId="754eaafb-a380-4ac0-a091-ec2f814bb61f" providerId="ADAL" clId="{06C486EF-0816-4FFE-8E6C-5BD352AFB2E4}" dt="2025-11-10T12:49:42.843" v="3868" actId="478"/>
          <ac:spMkLst>
            <pc:docMk/>
            <pc:sldMk cId="1727644979" sldId="303"/>
            <ac:spMk id="3" creationId="{F853F2A0-AD23-1F8A-F418-E23B0B4FB143}"/>
          </ac:spMkLst>
        </pc:spChg>
        <pc:spChg chg="add del">
          <ac:chgData name="Yiğit YILMAZ" userId="754eaafb-a380-4ac0-a091-ec2f814bb61f" providerId="ADAL" clId="{06C486EF-0816-4FFE-8E6C-5BD352AFB2E4}" dt="2025-11-10T12:49:44.362" v="3870" actId="26606"/>
          <ac:spMkLst>
            <pc:docMk/>
            <pc:sldMk cId="1727644979" sldId="303"/>
            <ac:spMk id="38" creationId="{71B30B18-D920-4E3E-B931-1F310244C1B8}"/>
          </ac:spMkLst>
        </pc:spChg>
        <pc:spChg chg="add del">
          <ac:chgData name="Yiğit YILMAZ" userId="754eaafb-a380-4ac0-a091-ec2f814bb61f" providerId="ADAL" clId="{06C486EF-0816-4FFE-8E6C-5BD352AFB2E4}" dt="2025-11-10T12:49:44.362" v="3870" actId="26606"/>
          <ac:spMkLst>
            <pc:docMk/>
            <pc:sldMk cId="1727644979" sldId="303"/>
            <ac:spMk id="40" creationId="{C70EF50A-66E6-460A-8AF9-47A10D0D999C}"/>
          </ac:spMkLst>
        </pc:spChg>
        <pc:spChg chg="add del">
          <ac:chgData name="Yiğit YILMAZ" userId="754eaafb-a380-4ac0-a091-ec2f814bb61f" providerId="ADAL" clId="{06C486EF-0816-4FFE-8E6C-5BD352AFB2E4}" dt="2025-11-10T12:51:13.809" v="3877" actId="26606"/>
          <ac:spMkLst>
            <pc:docMk/>
            <pc:sldMk cId="1727644979" sldId="303"/>
            <ac:spMk id="41" creationId="{71B30B18-D920-4E3E-B931-1F310244C1B8}"/>
          </ac:spMkLst>
        </pc:spChg>
        <pc:spChg chg="add del">
          <ac:chgData name="Yiğit YILMAZ" userId="754eaafb-a380-4ac0-a091-ec2f814bb61f" providerId="ADAL" clId="{06C486EF-0816-4FFE-8E6C-5BD352AFB2E4}" dt="2025-11-10T12:49:44.362" v="3870" actId="26606"/>
          <ac:spMkLst>
            <pc:docMk/>
            <pc:sldMk cId="1727644979" sldId="303"/>
            <ac:spMk id="42" creationId="{FBDDE715-DC1D-4B19-9FCF-8B62FCE8E6E4}"/>
          </ac:spMkLst>
        </pc:spChg>
        <pc:spChg chg="add del">
          <ac:chgData name="Yiğit YILMAZ" userId="754eaafb-a380-4ac0-a091-ec2f814bb61f" providerId="ADAL" clId="{06C486EF-0816-4FFE-8E6C-5BD352AFB2E4}" dt="2025-11-10T12:51:13.809" v="3877" actId="26606"/>
          <ac:spMkLst>
            <pc:docMk/>
            <pc:sldMk cId="1727644979" sldId="303"/>
            <ac:spMk id="43" creationId="{C70EF50A-66E6-460A-8AF9-47A10D0D999C}"/>
          </ac:spMkLst>
        </pc:spChg>
        <pc:spChg chg="add del">
          <ac:chgData name="Yiğit YILMAZ" userId="754eaafb-a380-4ac0-a091-ec2f814bb61f" providerId="ADAL" clId="{06C486EF-0816-4FFE-8E6C-5BD352AFB2E4}" dt="2025-11-10T12:49:44.362" v="3870" actId="26606"/>
          <ac:spMkLst>
            <pc:docMk/>
            <pc:sldMk cId="1727644979" sldId="303"/>
            <ac:spMk id="44" creationId="{059D4B08-2FD7-4795-B867-90033141C32A}"/>
          </ac:spMkLst>
        </pc:spChg>
        <pc:spChg chg="add del">
          <ac:chgData name="Yiğit YILMAZ" userId="754eaafb-a380-4ac0-a091-ec2f814bb61f" providerId="ADAL" clId="{06C486EF-0816-4FFE-8E6C-5BD352AFB2E4}" dt="2025-11-10T12:51:13.809" v="3877" actId="26606"/>
          <ac:spMkLst>
            <pc:docMk/>
            <pc:sldMk cId="1727644979" sldId="303"/>
            <ac:spMk id="45" creationId="{241D049E-2C7B-4131-B81E-E5B643BD61EE}"/>
          </ac:spMkLst>
        </pc:spChg>
        <pc:spChg chg="add del">
          <ac:chgData name="Yiğit YILMAZ" userId="754eaafb-a380-4ac0-a091-ec2f814bb61f" providerId="ADAL" clId="{06C486EF-0816-4FFE-8E6C-5BD352AFB2E4}" dt="2025-11-10T12:49:44.362" v="3870" actId="26606"/>
          <ac:spMkLst>
            <pc:docMk/>
            <pc:sldMk cId="1727644979" sldId="303"/>
            <ac:spMk id="46" creationId="{0FEAB822-F0FD-4704-BB9F-0294145AD5F2}"/>
          </ac:spMkLst>
        </pc:spChg>
        <pc:spChg chg="add del">
          <ac:chgData name="Yiğit YILMAZ" userId="754eaafb-a380-4ac0-a091-ec2f814bb61f" providerId="ADAL" clId="{06C486EF-0816-4FFE-8E6C-5BD352AFB2E4}" dt="2025-11-10T12:51:13.809" v="3877" actId="26606"/>
          <ac:spMkLst>
            <pc:docMk/>
            <pc:sldMk cId="1727644979" sldId="303"/>
            <ac:spMk id="47" creationId="{91635463-D121-4B16-AB61-D492DD3F02AA}"/>
          </ac:spMkLst>
        </pc:spChg>
        <pc:spChg chg="add del">
          <ac:chgData name="Yiğit YILMAZ" userId="754eaafb-a380-4ac0-a091-ec2f814bb61f" providerId="ADAL" clId="{06C486EF-0816-4FFE-8E6C-5BD352AFB2E4}" dt="2025-11-10T12:52:17.857" v="3893" actId="26606"/>
          <ac:spMkLst>
            <pc:docMk/>
            <pc:sldMk cId="1727644979" sldId="303"/>
            <ac:spMk id="48" creationId="{059D4B08-2FD7-4795-B867-90033141C32A}"/>
          </ac:spMkLst>
        </pc:spChg>
        <pc:spChg chg="add del">
          <ac:chgData name="Yiğit YILMAZ" userId="754eaafb-a380-4ac0-a091-ec2f814bb61f" providerId="ADAL" clId="{06C486EF-0816-4FFE-8E6C-5BD352AFB2E4}" dt="2025-11-10T12:52:17.857" v="3893" actId="26606"/>
          <ac:spMkLst>
            <pc:docMk/>
            <pc:sldMk cId="1727644979" sldId="303"/>
            <ac:spMk id="50" creationId="{0FEAB822-F0FD-4704-BB9F-0294145AD5F2}"/>
          </ac:spMkLst>
        </pc:spChg>
        <pc:spChg chg="add del">
          <ac:chgData name="Yiğit YILMAZ" userId="754eaafb-a380-4ac0-a091-ec2f814bb61f" providerId="ADAL" clId="{06C486EF-0816-4FFE-8E6C-5BD352AFB2E4}" dt="2025-11-10T12:52:17.857" v="3893" actId="26606"/>
          <ac:spMkLst>
            <pc:docMk/>
            <pc:sldMk cId="1727644979" sldId="303"/>
            <ac:spMk id="52" creationId="{71B30B18-D920-4E3E-B931-1F310244C1B8}"/>
          </ac:spMkLst>
        </pc:spChg>
        <pc:spChg chg="add del">
          <ac:chgData name="Yiğit YILMAZ" userId="754eaafb-a380-4ac0-a091-ec2f814bb61f" providerId="ADAL" clId="{06C486EF-0816-4FFE-8E6C-5BD352AFB2E4}" dt="2025-11-10T12:52:17.857" v="3893" actId="26606"/>
          <ac:spMkLst>
            <pc:docMk/>
            <pc:sldMk cId="1727644979" sldId="303"/>
            <ac:spMk id="53" creationId="{C70EF50A-66E6-460A-8AF9-47A10D0D999C}"/>
          </ac:spMkLst>
        </pc:spChg>
        <pc:spChg chg="add del">
          <ac:chgData name="Yiğit YILMAZ" userId="754eaafb-a380-4ac0-a091-ec2f814bb61f" providerId="ADAL" clId="{06C486EF-0816-4FFE-8E6C-5BD352AFB2E4}" dt="2025-11-10T12:52:17.857" v="3893" actId="26606"/>
          <ac:spMkLst>
            <pc:docMk/>
            <pc:sldMk cId="1727644979" sldId="303"/>
            <ac:spMk id="54" creationId="{FBDDE715-DC1D-4B19-9FCF-8B62FCE8E6E4}"/>
          </ac:spMkLst>
        </pc:spChg>
        <pc:spChg chg="add del">
          <ac:chgData name="Yiğit YILMAZ" userId="754eaafb-a380-4ac0-a091-ec2f814bb61f" providerId="ADAL" clId="{06C486EF-0816-4FFE-8E6C-5BD352AFB2E4}" dt="2025-11-10T12:51:14.653" v="3879" actId="26606"/>
          <ac:spMkLst>
            <pc:docMk/>
            <pc:sldMk cId="1727644979" sldId="303"/>
            <ac:spMk id="75" creationId="{71B30B18-D920-4E3E-B931-1F310244C1B8}"/>
          </ac:spMkLst>
        </pc:spChg>
        <pc:spChg chg="add del">
          <ac:chgData name="Yiğit YILMAZ" userId="754eaafb-a380-4ac0-a091-ec2f814bb61f" providerId="ADAL" clId="{06C486EF-0816-4FFE-8E6C-5BD352AFB2E4}" dt="2025-11-10T12:51:14.653" v="3879" actId="26606"/>
          <ac:spMkLst>
            <pc:docMk/>
            <pc:sldMk cId="1727644979" sldId="303"/>
            <ac:spMk id="76" creationId="{C70EF50A-66E6-460A-8AF9-47A10D0D999C}"/>
          </ac:spMkLst>
        </pc:spChg>
        <pc:spChg chg="add del">
          <ac:chgData name="Yiğit YILMAZ" userId="754eaafb-a380-4ac0-a091-ec2f814bb61f" providerId="ADAL" clId="{06C486EF-0816-4FFE-8E6C-5BD352AFB2E4}" dt="2025-11-10T12:51:14.653" v="3879" actId="26606"/>
          <ac:spMkLst>
            <pc:docMk/>
            <pc:sldMk cId="1727644979" sldId="303"/>
            <ac:spMk id="77" creationId="{01520B72-94C4-4ABB-AC64-A3382705BE06}"/>
          </ac:spMkLst>
        </pc:spChg>
        <pc:spChg chg="add del">
          <ac:chgData name="Yiğit YILMAZ" userId="754eaafb-a380-4ac0-a091-ec2f814bb61f" providerId="ADAL" clId="{06C486EF-0816-4FFE-8E6C-5BD352AFB2E4}" dt="2025-11-10T12:51:14.653" v="3879" actId="26606"/>
          <ac:spMkLst>
            <pc:docMk/>
            <pc:sldMk cId="1727644979" sldId="303"/>
            <ac:spMk id="78" creationId="{9A64CBFD-D6E8-4E6A-8F66-1948BED33157}"/>
          </ac:spMkLst>
        </pc:spChg>
        <pc:spChg chg="add del">
          <ac:chgData name="Yiğit YILMAZ" userId="754eaafb-a380-4ac0-a091-ec2f814bb61f" providerId="ADAL" clId="{06C486EF-0816-4FFE-8E6C-5BD352AFB2E4}" dt="2025-11-10T12:51:16.694" v="3881" actId="26606"/>
          <ac:spMkLst>
            <pc:docMk/>
            <pc:sldMk cId="1727644979" sldId="303"/>
            <ac:spMk id="84" creationId="{71B30B18-D920-4E3E-B931-1F310244C1B8}"/>
          </ac:spMkLst>
        </pc:spChg>
        <pc:spChg chg="add del">
          <ac:chgData name="Yiğit YILMAZ" userId="754eaafb-a380-4ac0-a091-ec2f814bb61f" providerId="ADAL" clId="{06C486EF-0816-4FFE-8E6C-5BD352AFB2E4}" dt="2025-11-10T12:51:16.694" v="3881" actId="26606"/>
          <ac:spMkLst>
            <pc:docMk/>
            <pc:sldMk cId="1727644979" sldId="303"/>
            <ac:spMk id="85" creationId="{C70EF50A-66E6-460A-8AF9-47A10D0D999C}"/>
          </ac:spMkLst>
        </pc:spChg>
        <pc:spChg chg="add del">
          <ac:chgData name="Yiğit YILMAZ" userId="754eaafb-a380-4ac0-a091-ec2f814bb61f" providerId="ADAL" clId="{06C486EF-0816-4FFE-8E6C-5BD352AFB2E4}" dt="2025-11-10T12:51:16.694" v="3881" actId="26606"/>
          <ac:spMkLst>
            <pc:docMk/>
            <pc:sldMk cId="1727644979" sldId="303"/>
            <ac:spMk id="86" creationId="{8E612726-6AD2-4BFC-B44A-BA092E156CC7}"/>
          </ac:spMkLst>
        </pc:spChg>
        <pc:spChg chg="add del">
          <ac:chgData name="Yiğit YILMAZ" userId="754eaafb-a380-4ac0-a091-ec2f814bb61f" providerId="ADAL" clId="{06C486EF-0816-4FFE-8E6C-5BD352AFB2E4}" dt="2025-11-10T12:51:16.694" v="3881" actId="26606"/>
          <ac:spMkLst>
            <pc:docMk/>
            <pc:sldMk cId="1727644979" sldId="303"/>
            <ac:spMk id="87" creationId="{884B9C2C-FD52-48EF-8BDE-720C5030FE99}"/>
          </ac:spMkLst>
        </pc:spChg>
        <pc:spChg chg="add del">
          <ac:chgData name="Yiğit YILMAZ" userId="754eaafb-a380-4ac0-a091-ec2f814bb61f" providerId="ADAL" clId="{06C486EF-0816-4FFE-8E6C-5BD352AFB2E4}" dt="2025-11-10T12:51:16.694" v="3881" actId="26606"/>
          <ac:spMkLst>
            <pc:docMk/>
            <pc:sldMk cId="1727644979" sldId="303"/>
            <ac:spMk id="88" creationId="{A1DE0485-65C8-4D95-9B34-C55884FC2780}"/>
          </ac:spMkLst>
        </pc:spChg>
        <pc:spChg chg="add del">
          <ac:chgData name="Yiğit YILMAZ" userId="754eaafb-a380-4ac0-a091-ec2f814bb61f" providerId="ADAL" clId="{06C486EF-0816-4FFE-8E6C-5BD352AFB2E4}" dt="2025-11-10T12:52:19.167" v="3895" actId="26606"/>
          <ac:spMkLst>
            <pc:docMk/>
            <pc:sldMk cId="1727644979" sldId="303"/>
            <ac:spMk id="95" creationId="{71B30B18-D920-4E3E-B931-1F310244C1B8}"/>
          </ac:spMkLst>
        </pc:spChg>
        <pc:spChg chg="add del">
          <ac:chgData name="Yiğit YILMAZ" userId="754eaafb-a380-4ac0-a091-ec2f814bb61f" providerId="ADAL" clId="{06C486EF-0816-4FFE-8E6C-5BD352AFB2E4}" dt="2025-11-10T12:52:19.167" v="3895" actId="26606"/>
          <ac:spMkLst>
            <pc:docMk/>
            <pc:sldMk cId="1727644979" sldId="303"/>
            <ac:spMk id="96" creationId="{C70EF50A-66E6-460A-8AF9-47A10D0D999C}"/>
          </ac:spMkLst>
        </pc:spChg>
        <pc:spChg chg="add del">
          <ac:chgData name="Yiğit YILMAZ" userId="754eaafb-a380-4ac0-a091-ec2f814bb61f" providerId="ADAL" clId="{06C486EF-0816-4FFE-8E6C-5BD352AFB2E4}" dt="2025-11-10T12:52:19.167" v="3895" actId="26606"/>
          <ac:spMkLst>
            <pc:docMk/>
            <pc:sldMk cId="1727644979" sldId="303"/>
            <ac:spMk id="97" creationId="{241D049E-2C7B-4131-B81E-E5B643BD61EE}"/>
          </ac:spMkLst>
        </pc:spChg>
        <pc:spChg chg="add del">
          <ac:chgData name="Yiğit YILMAZ" userId="754eaafb-a380-4ac0-a091-ec2f814bb61f" providerId="ADAL" clId="{06C486EF-0816-4FFE-8E6C-5BD352AFB2E4}" dt="2025-11-10T12:52:19.167" v="3895" actId="26606"/>
          <ac:spMkLst>
            <pc:docMk/>
            <pc:sldMk cId="1727644979" sldId="303"/>
            <ac:spMk id="98" creationId="{91635463-D121-4B16-AB61-D492DD3F02AA}"/>
          </ac:spMkLst>
        </pc:spChg>
        <pc:spChg chg="add del">
          <ac:chgData name="Yiğit YILMAZ" userId="754eaafb-a380-4ac0-a091-ec2f814bb61f" providerId="ADAL" clId="{06C486EF-0816-4FFE-8E6C-5BD352AFB2E4}" dt="2025-11-10T12:53:43.337" v="3915" actId="26606"/>
          <ac:spMkLst>
            <pc:docMk/>
            <pc:sldMk cId="1727644979" sldId="303"/>
            <ac:spMk id="106" creationId="{71B30B18-D920-4E3E-B931-1F310244C1B8}"/>
          </ac:spMkLst>
        </pc:spChg>
        <pc:spChg chg="add del">
          <ac:chgData name="Yiğit YILMAZ" userId="754eaafb-a380-4ac0-a091-ec2f814bb61f" providerId="ADAL" clId="{06C486EF-0816-4FFE-8E6C-5BD352AFB2E4}" dt="2025-11-10T12:53:43.337" v="3915" actId="26606"/>
          <ac:spMkLst>
            <pc:docMk/>
            <pc:sldMk cId="1727644979" sldId="303"/>
            <ac:spMk id="107" creationId="{C70EF50A-66E6-460A-8AF9-47A10D0D999C}"/>
          </ac:spMkLst>
        </pc:spChg>
        <pc:spChg chg="add del">
          <ac:chgData name="Yiğit YILMAZ" userId="754eaafb-a380-4ac0-a091-ec2f814bb61f" providerId="ADAL" clId="{06C486EF-0816-4FFE-8E6C-5BD352AFB2E4}" dt="2025-11-10T12:53:43.337" v="3915" actId="26606"/>
          <ac:spMkLst>
            <pc:docMk/>
            <pc:sldMk cId="1727644979" sldId="303"/>
            <ac:spMk id="108" creationId="{FBDDE715-DC1D-4B19-9FCF-8B62FCE8E6E4}"/>
          </ac:spMkLst>
        </pc:spChg>
        <pc:spChg chg="add del">
          <ac:chgData name="Yiğit YILMAZ" userId="754eaafb-a380-4ac0-a091-ec2f814bb61f" providerId="ADAL" clId="{06C486EF-0816-4FFE-8E6C-5BD352AFB2E4}" dt="2025-11-10T12:53:43.337" v="3915" actId="26606"/>
          <ac:spMkLst>
            <pc:docMk/>
            <pc:sldMk cId="1727644979" sldId="303"/>
            <ac:spMk id="109" creationId="{059D4B08-2FD7-4795-B867-90033141C32A}"/>
          </ac:spMkLst>
        </pc:spChg>
        <pc:spChg chg="add del">
          <ac:chgData name="Yiğit YILMAZ" userId="754eaafb-a380-4ac0-a091-ec2f814bb61f" providerId="ADAL" clId="{06C486EF-0816-4FFE-8E6C-5BD352AFB2E4}" dt="2025-11-10T12:53:43.337" v="3915" actId="26606"/>
          <ac:spMkLst>
            <pc:docMk/>
            <pc:sldMk cId="1727644979" sldId="303"/>
            <ac:spMk id="110" creationId="{0FEAB822-F0FD-4704-BB9F-0294145AD5F2}"/>
          </ac:spMkLst>
        </pc:spChg>
        <pc:spChg chg="add del">
          <ac:chgData name="Yiğit YILMAZ" userId="754eaafb-a380-4ac0-a091-ec2f814bb61f" providerId="ADAL" clId="{06C486EF-0816-4FFE-8E6C-5BD352AFB2E4}" dt="2025-11-10T12:51:22.059" v="3883" actId="26606"/>
          <ac:spMkLst>
            <pc:docMk/>
            <pc:sldMk cId="1727644979" sldId="303"/>
            <ac:spMk id="116" creationId="{71B30B18-D920-4E3E-B931-1F310244C1B8}"/>
          </ac:spMkLst>
        </pc:spChg>
        <pc:spChg chg="add del">
          <ac:chgData name="Yiğit YILMAZ" userId="754eaafb-a380-4ac0-a091-ec2f814bb61f" providerId="ADAL" clId="{06C486EF-0816-4FFE-8E6C-5BD352AFB2E4}" dt="2025-11-10T12:51:22.059" v="3883" actId="26606"/>
          <ac:spMkLst>
            <pc:docMk/>
            <pc:sldMk cId="1727644979" sldId="303"/>
            <ac:spMk id="117" creationId="{C70EF50A-66E6-460A-8AF9-47A10D0D999C}"/>
          </ac:spMkLst>
        </pc:spChg>
        <pc:spChg chg="add del">
          <ac:chgData name="Yiğit YILMAZ" userId="754eaafb-a380-4ac0-a091-ec2f814bb61f" providerId="ADAL" clId="{06C486EF-0816-4FFE-8E6C-5BD352AFB2E4}" dt="2025-11-10T12:51:22.059" v="3883" actId="26606"/>
          <ac:spMkLst>
            <pc:docMk/>
            <pc:sldMk cId="1727644979" sldId="303"/>
            <ac:spMk id="118" creationId="{26375DB7-E5A7-4C42-928A-49B0A08A3BE3}"/>
          </ac:spMkLst>
        </pc:spChg>
        <pc:spChg chg="add del">
          <ac:chgData name="Yiğit YILMAZ" userId="754eaafb-a380-4ac0-a091-ec2f814bb61f" providerId="ADAL" clId="{06C486EF-0816-4FFE-8E6C-5BD352AFB2E4}" dt="2025-11-10T12:51:23.319" v="3885" actId="26606"/>
          <ac:spMkLst>
            <pc:docMk/>
            <pc:sldMk cId="1727644979" sldId="303"/>
            <ac:spMk id="124" creationId="{71B30B18-D920-4E3E-B931-1F310244C1B8}"/>
          </ac:spMkLst>
        </pc:spChg>
        <pc:spChg chg="add del">
          <ac:chgData name="Yiğit YILMAZ" userId="754eaafb-a380-4ac0-a091-ec2f814bb61f" providerId="ADAL" clId="{06C486EF-0816-4FFE-8E6C-5BD352AFB2E4}" dt="2025-11-10T12:51:23.319" v="3885" actId="26606"/>
          <ac:spMkLst>
            <pc:docMk/>
            <pc:sldMk cId="1727644979" sldId="303"/>
            <ac:spMk id="125" creationId="{C70EF50A-66E6-460A-8AF9-47A10D0D999C}"/>
          </ac:spMkLst>
        </pc:spChg>
        <pc:spChg chg="add del">
          <ac:chgData name="Yiğit YILMAZ" userId="754eaafb-a380-4ac0-a091-ec2f814bb61f" providerId="ADAL" clId="{06C486EF-0816-4FFE-8E6C-5BD352AFB2E4}" dt="2025-11-10T12:51:23.319" v="3885" actId="26606"/>
          <ac:spMkLst>
            <pc:docMk/>
            <pc:sldMk cId="1727644979" sldId="303"/>
            <ac:spMk id="126" creationId="{241D049E-2C7B-4131-B81E-E5B643BD61EE}"/>
          </ac:spMkLst>
        </pc:spChg>
        <pc:spChg chg="add del">
          <ac:chgData name="Yiğit YILMAZ" userId="754eaafb-a380-4ac0-a091-ec2f814bb61f" providerId="ADAL" clId="{06C486EF-0816-4FFE-8E6C-5BD352AFB2E4}" dt="2025-11-10T12:51:23.319" v="3885" actId="26606"/>
          <ac:spMkLst>
            <pc:docMk/>
            <pc:sldMk cId="1727644979" sldId="303"/>
            <ac:spMk id="127" creationId="{91635463-D121-4B16-AB61-D492DD3F02AA}"/>
          </ac:spMkLst>
        </pc:spChg>
        <pc:spChg chg="add del">
          <ac:chgData name="Yiğit YILMAZ" userId="754eaafb-a380-4ac0-a091-ec2f814bb61f" providerId="ADAL" clId="{06C486EF-0816-4FFE-8E6C-5BD352AFB2E4}" dt="2025-11-10T12:52:59.363" v="3900" actId="26606"/>
          <ac:spMkLst>
            <pc:docMk/>
            <pc:sldMk cId="1727644979" sldId="303"/>
            <ac:spMk id="143" creationId="{71B30B18-D920-4E3E-B931-1F310244C1B8}"/>
          </ac:spMkLst>
        </pc:spChg>
        <pc:spChg chg="add del">
          <ac:chgData name="Yiğit YILMAZ" userId="754eaafb-a380-4ac0-a091-ec2f814bb61f" providerId="ADAL" clId="{06C486EF-0816-4FFE-8E6C-5BD352AFB2E4}" dt="2025-11-10T12:52:59.363" v="3900" actId="26606"/>
          <ac:spMkLst>
            <pc:docMk/>
            <pc:sldMk cId="1727644979" sldId="303"/>
            <ac:spMk id="145" creationId="{C70EF50A-66E6-460A-8AF9-47A10D0D999C}"/>
          </ac:spMkLst>
        </pc:spChg>
        <pc:spChg chg="add del">
          <ac:chgData name="Yiğit YILMAZ" userId="754eaafb-a380-4ac0-a091-ec2f814bb61f" providerId="ADAL" clId="{06C486EF-0816-4FFE-8E6C-5BD352AFB2E4}" dt="2025-11-10T12:52:59.363" v="3900" actId="26606"/>
          <ac:spMkLst>
            <pc:docMk/>
            <pc:sldMk cId="1727644979" sldId="303"/>
            <ac:spMk id="147" creationId="{01520B72-94C4-4ABB-AC64-A3382705BE06}"/>
          </ac:spMkLst>
        </pc:spChg>
        <pc:spChg chg="add del">
          <ac:chgData name="Yiğit YILMAZ" userId="754eaafb-a380-4ac0-a091-ec2f814bb61f" providerId="ADAL" clId="{06C486EF-0816-4FFE-8E6C-5BD352AFB2E4}" dt="2025-11-10T12:52:59.363" v="3900" actId="26606"/>
          <ac:spMkLst>
            <pc:docMk/>
            <pc:sldMk cId="1727644979" sldId="303"/>
            <ac:spMk id="149" creationId="{9A64CBFD-D6E8-4E6A-8F66-1948BED33157}"/>
          </ac:spMkLst>
        </pc:spChg>
        <pc:spChg chg="add del">
          <ac:chgData name="Yiğit YILMAZ" userId="754eaafb-a380-4ac0-a091-ec2f814bb61f" providerId="ADAL" clId="{06C486EF-0816-4FFE-8E6C-5BD352AFB2E4}" dt="2025-11-10T12:53:43.831" v="3916" actId="26606"/>
          <ac:spMkLst>
            <pc:docMk/>
            <pc:sldMk cId="1727644979" sldId="303"/>
            <ac:spMk id="151" creationId="{7AB22E03-3087-4988-9DB5-572918FB9531}"/>
          </ac:spMkLst>
        </pc:spChg>
        <pc:spChg chg="add del">
          <ac:chgData name="Yiğit YILMAZ" userId="754eaafb-a380-4ac0-a091-ec2f814bb61f" providerId="ADAL" clId="{06C486EF-0816-4FFE-8E6C-5BD352AFB2E4}" dt="2025-11-10T12:53:43.831" v="3916" actId="26606"/>
          <ac:spMkLst>
            <pc:docMk/>
            <pc:sldMk cId="1727644979" sldId="303"/>
            <ac:spMk id="153" creationId="{4B2A5927-4A36-47DC-BF12-54A96B456DB4}"/>
          </ac:spMkLst>
        </pc:spChg>
        <pc:spChg chg="add del">
          <ac:chgData name="Yiğit YILMAZ" userId="754eaafb-a380-4ac0-a091-ec2f814bb61f" providerId="ADAL" clId="{06C486EF-0816-4FFE-8E6C-5BD352AFB2E4}" dt="2025-11-10T12:51:30.591" v="3887" actId="26606"/>
          <ac:spMkLst>
            <pc:docMk/>
            <pc:sldMk cId="1727644979" sldId="303"/>
            <ac:spMk id="155" creationId="{71B30B18-D920-4E3E-B931-1F310244C1B8}"/>
          </ac:spMkLst>
        </pc:spChg>
        <pc:spChg chg="add del">
          <ac:chgData name="Yiğit YILMAZ" userId="754eaafb-a380-4ac0-a091-ec2f814bb61f" providerId="ADAL" clId="{06C486EF-0816-4FFE-8E6C-5BD352AFB2E4}" dt="2025-11-10T12:51:30.591" v="3887" actId="26606"/>
          <ac:spMkLst>
            <pc:docMk/>
            <pc:sldMk cId="1727644979" sldId="303"/>
            <ac:spMk id="156" creationId="{C70EF50A-66E6-460A-8AF9-47A10D0D999C}"/>
          </ac:spMkLst>
        </pc:spChg>
        <pc:spChg chg="add del">
          <ac:chgData name="Yiğit YILMAZ" userId="754eaafb-a380-4ac0-a091-ec2f814bb61f" providerId="ADAL" clId="{06C486EF-0816-4FFE-8E6C-5BD352AFB2E4}" dt="2025-11-10T12:51:30.591" v="3887" actId="26606"/>
          <ac:spMkLst>
            <pc:docMk/>
            <pc:sldMk cId="1727644979" sldId="303"/>
            <ac:spMk id="157" creationId="{01520B72-94C4-4ABB-AC64-A3382705BE06}"/>
          </ac:spMkLst>
        </pc:spChg>
        <pc:spChg chg="add del">
          <ac:chgData name="Yiğit YILMAZ" userId="754eaafb-a380-4ac0-a091-ec2f814bb61f" providerId="ADAL" clId="{06C486EF-0816-4FFE-8E6C-5BD352AFB2E4}" dt="2025-11-10T12:51:30.591" v="3887" actId="26606"/>
          <ac:spMkLst>
            <pc:docMk/>
            <pc:sldMk cId="1727644979" sldId="303"/>
            <ac:spMk id="158" creationId="{9A64CBFD-D6E8-4E6A-8F66-1948BED33157}"/>
          </ac:spMkLst>
        </pc:spChg>
        <pc:spChg chg="add del">
          <ac:chgData name="Yiğit YILMAZ" userId="754eaafb-a380-4ac0-a091-ec2f814bb61f" providerId="ADAL" clId="{06C486EF-0816-4FFE-8E6C-5BD352AFB2E4}" dt="2025-11-10T12:51:35.923" v="3889" actId="26606"/>
          <ac:spMkLst>
            <pc:docMk/>
            <pc:sldMk cId="1727644979" sldId="303"/>
            <ac:spMk id="164" creationId="{71B30B18-D920-4E3E-B931-1F310244C1B8}"/>
          </ac:spMkLst>
        </pc:spChg>
        <pc:spChg chg="add del">
          <ac:chgData name="Yiğit YILMAZ" userId="754eaafb-a380-4ac0-a091-ec2f814bb61f" providerId="ADAL" clId="{06C486EF-0816-4FFE-8E6C-5BD352AFB2E4}" dt="2025-11-10T12:51:35.923" v="3889" actId="26606"/>
          <ac:spMkLst>
            <pc:docMk/>
            <pc:sldMk cId="1727644979" sldId="303"/>
            <ac:spMk id="165" creationId="{C70EF50A-66E6-460A-8AF9-47A10D0D999C}"/>
          </ac:spMkLst>
        </pc:spChg>
        <pc:spChg chg="add del">
          <ac:chgData name="Yiğit YILMAZ" userId="754eaafb-a380-4ac0-a091-ec2f814bb61f" providerId="ADAL" clId="{06C486EF-0816-4FFE-8E6C-5BD352AFB2E4}" dt="2025-11-10T12:51:35.923" v="3889" actId="26606"/>
          <ac:spMkLst>
            <pc:docMk/>
            <pc:sldMk cId="1727644979" sldId="303"/>
            <ac:spMk id="166" creationId="{01520B72-94C4-4ABB-AC64-A3382705BE06}"/>
          </ac:spMkLst>
        </pc:spChg>
        <pc:spChg chg="add del">
          <ac:chgData name="Yiğit YILMAZ" userId="754eaafb-a380-4ac0-a091-ec2f814bb61f" providerId="ADAL" clId="{06C486EF-0816-4FFE-8E6C-5BD352AFB2E4}" dt="2025-11-10T12:51:35.923" v="3889" actId="26606"/>
          <ac:spMkLst>
            <pc:docMk/>
            <pc:sldMk cId="1727644979" sldId="303"/>
            <ac:spMk id="167" creationId="{9A64CBFD-D6E8-4E6A-8F66-1948BED33157}"/>
          </ac:spMkLst>
        </pc:spChg>
        <pc:spChg chg="add del">
          <ac:chgData name="Yiğit YILMAZ" userId="754eaafb-a380-4ac0-a091-ec2f814bb61f" providerId="ADAL" clId="{06C486EF-0816-4FFE-8E6C-5BD352AFB2E4}" dt="2025-11-10T12:53:00.267" v="3902" actId="26606"/>
          <ac:spMkLst>
            <pc:docMk/>
            <pc:sldMk cId="1727644979" sldId="303"/>
            <ac:spMk id="190" creationId="{71B30B18-D920-4E3E-B931-1F310244C1B8}"/>
          </ac:spMkLst>
        </pc:spChg>
        <pc:spChg chg="add del">
          <ac:chgData name="Yiğit YILMAZ" userId="754eaafb-a380-4ac0-a091-ec2f814bb61f" providerId="ADAL" clId="{06C486EF-0816-4FFE-8E6C-5BD352AFB2E4}" dt="2025-11-10T12:53:00.267" v="3902" actId="26606"/>
          <ac:spMkLst>
            <pc:docMk/>
            <pc:sldMk cId="1727644979" sldId="303"/>
            <ac:spMk id="191" creationId="{C70EF50A-66E6-460A-8AF9-47A10D0D999C}"/>
          </ac:spMkLst>
        </pc:spChg>
        <pc:spChg chg="add del">
          <ac:chgData name="Yiğit YILMAZ" userId="754eaafb-a380-4ac0-a091-ec2f814bb61f" providerId="ADAL" clId="{06C486EF-0816-4FFE-8E6C-5BD352AFB2E4}" dt="2025-11-10T12:53:00.267" v="3902" actId="26606"/>
          <ac:spMkLst>
            <pc:docMk/>
            <pc:sldMk cId="1727644979" sldId="303"/>
            <ac:spMk id="192" creationId="{54EEEBD9-D37D-42B9-BE64-2C102B1D6E09}"/>
          </ac:spMkLst>
        </pc:spChg>
        <pc:spChg chg="add del">
          <ac:chgData name="Yiğit YILMAZ" userId="754eaafb-a380-4ac0-a091-ec2f814bb61f" providerId="ADAL" clId="{06C486EF-0816-4FFE-8E6C-5BD352AFB2E4}" dt="2025-11-10T12:53:00.267" v="3902" actId="26606"/>
          <ac:spMkLst>
            <pc:docMk/>
            <pc:sldMk cId="1727644979" sldId="303"/>
            <ac:spMk id="193" creationId="{A2F47212-081A-4E41-8623-C5BD41ADDCA9}"/>
          </ac:spMkLst>
        </pc:spChg>
        <pc:spChg chg="add del">
          <ac:chgData name="Yiğit YILMAZ" userId="754eaafb-a380-4ac0-a091-ec2f814bb61f" providerId="ADAL" clId="{06C486EF-0816-4FFE-8E6C-5BD352AFB2E4}" dt="2025-11-10T12:53:43.831" v="3916" actId="26606"/>
          <ac:spMkLst>
            <pc:docMk/>
            <pc:sldMk cId="1727644979" sldId="303"/>
            <ac:spMk id="206" creationId="{71B30B18-D920-4E3E-B931-1F310244C1B8}"/>
          </ac:spMkLst>
        </pc:spChg>
        <pc:spChg chg="add del">
          <ac:chgData name="Yiğit YILMAZ" userId="754eaafb-a380-4ac0-a091-ec2f814bb61f" providerId="ADAL" clId="{06C486EF-0816-4FFE-8E6C-5BD352AFB2E4}" dt="2025-11-10T12:53:43.831" v="3916" actId="26606"/>
          <ac:spMkLst>
            <pc:docMk/>
            <pc:sldMk cId="1727644979" sldId="303"/>
            <ac:spMk id="207" creationId="{C70EF50A-66E6-460A-8AF9-47A10D0D999C}"/>
          </ac:spMkLst>
        </pc:spChg>
        <pc:spChg chg="add del">
          <ac:chgData name="Yiğit YILMAZ" userId="754eaafb-a380-4ac0-a091-ec2f814bb61f" providerId="ADAL" clId="{06C486EF-0816-4FFE-8E6C-5BD352AFB2E4}" dt="2025-11-10T12:53:43.831" v="3916" actId="26606"/>
          <ac:spMkLst>
            <pc:docMk/>
            <pc:sldMk cId="1727644979" sldId="303"/>
            <ac:spMk id="208" creationId="{34699877-13E3-4FC1-B91B-2A8A8FA76866}"/>
          </ac:spMkLst>
        </pc:spChg>
        <pc:spChg chg="add del">
          <ac:chgData name="Yiğit YILMAZ" userId="754eaafb-a380-4ac0-a091-ec2f814bb61f" providerId="ADAL" clId="{06C486EF-0816-4FFE-8E6C-5BD352AFB2E4}" dt="2025-11-10T12:53:43.831" v="3916" actId="26606"/>
          <ac:spMkLst>
            <pc:docMk/>
            <pc:sldMk cId="1727644979" sldId="303"/>
            <ac:spMk id="209" creationId="{BC4CB122-E2DC-4CA5-8B6F-B49249C78D22}"/>
          </ac:spMkLst>
        </pc:spChg>
        <pc:spChg chg="add del">
          <ac:chgData name="Yiğit YILMAZ" userId="754eaafb-a380-4ac0-a091-ec2f814bb61f" providerId="ADAL" clId="{06C486EF-0816-4FFE-8E6C-5BD352AFB2E4}" dt="2025-11-10T12:53:13.552" v="3905" actId="26606"/>
          <ac:spMkLst>
            <pc:docMk/>
            <pc:sldMk cId="1727644979" sldId="303"/>
            <ac:spMk id="242" creationId="{71B30B18-D920-4E3E-B931-1F310244C1B8}"/>
          </ac:spMkLst>
        </pc:spChg>
        <pc:spChg chg="add del">
          <ac:chgData name="Yiğit YILMAZ" userId="754eaafb-a380-4ac0-a091-ec2f814bb61f" providerId="ADAL" clId="{06C486EF-0816-4FFE-8E6C-5BD352AFB2E4}" dt="2025-11-10T12:53:13.552" v="3905" actId="26606"/>
          <ac:spMkLst>
            <pc:docMk/>
            <pc:sldMk cId="1727644979" sldId="303"/>
            <ac:spMk id="244" creationId="{C70EF50A-66E6-460A-8AF9-47A10D0D999C}"/>
          </ac:spMkLst>
        </pc:spChg>
        <pc:spChg chg="add del">
          <ac:chgData name="Yiğit YILMAZ" userId="754eaafb-a380-4ac0-a091-ec2f814bb61f" providerId="ADAL" clId="{06C486EF-0816-4FFE-8E6C-5BD352AFB2E4}" dt="2025-11-10T12:53:13.552" v="3905" actId="26606"/>
          <ac:spMkLst>
            <pc:docMk/>
            <pc:sldMk cId="1727644979" sldId="303"/>
            <ac:spMk id="246" creationId="{FBDDE715-DC1D-4B19-9FCF-8B62FCE8E6E4}"/>
          </ac:spMkLst>
        </pc:spChg>
        <pc:spChg chg="del">
          <ac:chgData name="Yiğit YILMAZ" userId="754eaafb-a380-4ac0-a091-ec2f814bb61f" providerId="ADAL" clId="{06C486EF-0816-4FFE-8E6C-5BD352AFB2E4}" dt="2025-11-10T12:53:13.552" v="3905" actId="26606"/>
          <ac:spMkLst>
            <pc:docMk/>
            <pc:sldMk cId="1727644979" sldId="303"/>
            <ac:spMk id="248" creationId="{059D4B08-2FD7-4795-B867-90033141C32A}"/>
          </ac:spMkLst>
        </pc:spChg>
        <pc:spChg chg="add del">
          <ac:chgData name="Yiğit YILMAZ" userId="754eaafb-a380-4ac0-a091-ec2f814bb61f" providerId="ADAL" clId="{06C486EF-0816-4FFE-8E6C-5BD352AFB2E4}" dt="2025-11-10T12:53:13.552" v="3905" actId="26606"/>
          <ac:spMkLst>
            <pc:docMk/>
            <pc:sldMk cId="1727644979" sldId="303"/>
            <ac:spMk id="250" creationId="{0FEAB822-F0FD-4704-BB9F-0294145AD5F2}"/>
          </ac:spMkLst>
        </pc:spChg>
        <pc:spChg chg="add del">
          <ac:chgData name="Yiğit YILMAZ" userId="754eaafb-a380-4ac0-a091-ec2f814bb61f" providerId="ADAL" clId="{06C486EF-0816-4FFE-8E6C-5BD352AFB2E4}" dt="2025-11-10T12:53:44.926" v="3917" actId="26606"/>
          <ac:spMkLst>
            <pc:docMk/>
            <pc:sldMk cId="1727644979" sldId="303"/>
            <ac:spMk id="278" creationId="{71B30B18-D920-4E3E-B931-1F310244C1B8}"/>
          </ac:spMkLst>
        </pc:spChg>
        <pc:spChg chg="add del">
          <ac:chgData name="Yiğit YILMAZ" userId="754eaafb-a380-4ac0-a091-ec2f814bb61f" providerId="ADAL" clId="{06C486EF-0816-4FFE-8E6C-5BD352AFB2E4}" dt="2025-11-10T12:53:44.926" v="3917" actId="26606"/>
          <ac:spMkLst>
            <pc:docMk/>
            <pc:sldMk cId="1727644979" sldId="303"/>
            <ac:spMk id="279" creationId="{C70EF50A-66E6-460A-8AF9-47A10D0D999C}"/>
          </ac:spMkLst>
        </pc:spChg>
        <pc:spChg chg="add del">
          <ac:chgData name="Yiğit YILMAZ" userId="754eaafb-a380-4ac0-a091-ec2f814bb61f" providerId="ADAL" clId="{06C486EF-0816-4FFE-8E6C-5BD352AFB2E4}" dt="2025-11-10T12:53:44.926" v="3917" actId="26606"/>
          <ac:spMkLst>
            <pc:docMk/>
            <pc:sldMk cId="1727644979" sldId="303"/>
            <ac:spMk id="280" creationId="{01520B72-94C4-4ABB-AC64-A3382705BE06}"/>
          </ac:spMkLst>
        </pc:spChg>
        <pc:spChg chg="add del">
          <ac:chgData name="Yiğit YILMAZ" userId="754eaafb-a380-4ac0-a091-ec2f814bb61f" providerId="ADAL" clId="{06C486EF-0816-4FFE-8E6C-5BD352AFB2E4}" dt="2025-11-10T12:53:44.926" v="3917" actId="26606"/>
          <ac:spMkLst>
            <pc:docMk/>
            <pc:sldMk cId="1727644979" sldId="303"/>
            <ac:spMk id="281" creationId="{9A64CBFD-D6E8-4E6A-8F66-1948BED33157}"/>
          </ac:spMkLst>
        </pc:spChg>
        <pc:spChg chg="add del">
          <ac:chgData name="Yiğit YILMAZ" userId="754eaafb-a380-4ac0-a091-ec2f814bb61f" providerId="ADAL" clId="{06C486EF-0816-4FFE-8E6C-5BD352AFB2E4}" dt="2025-11-10T12:53:30.265" v="3908" actId="26606"/>
          <ac:spMkLst>
            <pc:docMk/>
            <pc:sldMk cId="1727644979" sldId="303"/>
            <ac:spMk id="314" creationId="{71B30B18-D920-4E3E-B931-1F310244C1B8}"/>
          </ac:spMkLst>
        </pc:spChg>
        <pc:spChg chg="add del">
          <ac:chgData name="Yiğit YILMAZ" userId="754eaafb-a380-4ac0-a091-ec2f814bb61f" providerId="ADAL" clId="{06C486EF-0816-4FFE-8E6C-5BD352AFB2E4}" dt="2025-11-10T12:53:30.265" v="3908" actId="26606"/>
          <ac:spMkLst>
            <pc:docMk/>
            <pc:sldMk cId="1727644979" sldId="303"/>
            <ac:spMk id="316" creationId="{C70EF50A-66E6-460A-8AF9-47A10D0D999C}"/>
          </ac:spMkLst>
        </pc:spChg>
        <pc:spChg chg="add del">
          <ac:chgData name="Yiğit YILMAZ" userId="754eaafb-a380-4ac0-a091-ec2f814bb61f" providerId="ADAL" clId="{06C486EF-0816-4FFE-8E6C-5BD352AFB2E4}" dt="2025-11-10T12:53:30.265" v="3908" actId="26606"/>
          <ac:spMkLst>
            <pc:docMk/>
            <pc:sldMk cId="1727644979" sldId="303"/>
            <ac:spMk id="318" creationId="{34699877-13E3-4FC1-B91B-2A8A8FA76866}"/>
          </ac:spMkLst>
        </pc:spChg>
        <pc:spChg chg="add del">
          <ac:chgData name="Yiğit YILMAZ" userId="754eaafb-a380-4ac0-a091-ec2f814bb61f" providerId="ADAL" clId="{06C486EF-0816-4FFE-8E6C-5BD352AFB2E4}" dt="2025-11-10T12:53:30.265" v="3908" actId="26606"/>
          <ac:spMkLst>
            <pc:docMk/>
            <pc:sldMk cId="1727644979" sldId="303"/>
            <ac:spMk id="320" creationId="{BC4CB122-E2DC-4CA5-8B6F-B49249C78D22}"/>
          </ac:spMkLst>
        </pc:spChg>
        <pc:spChg chg="add del">
          <ac:chgData name="Yiğit YILMAZ" userId="754eaafb-a380-4ac0-a091-ec2f814bb61f" providerId="ADAL" clId="{06C486EF-0816-4FFE-8E6C-5BD352AFB2E4}" dt="2025-11-10T12:53:30.265" v="3908" actId="26606"/>
          <ac:spMkLst>
            <pc:docMk/>
            <pc:sldMk cId="1727644979" sldId="303"/>
            <ac:spMk id="322" creationId="{7AB22E03-3087-4988-9DB5-572918FB9531}"/>
          </ac:spMkLst>
        </pc:spChg>
        <pc:spChg chg="add del">
          <ac:chgData name="Yiğit YILMAZ" userId="754eaafb-a380-4ac0-a091-ec2f814bb61f" providerId="ADAL" clId="{06C486EF-0816-4FFE-8E6C-5BD352AFB2E4}" dt="2025-11-10T12:53:30.265" v="3908" actId="26606"/>
          <ac:spMkLst>
            <pc:docMk/>
            <pc:sldMk cId="1727644979" sldId="303"/>
            <ac:spMk id="324" creationId="{4B2A5927-4A36-47DC-BF12-54A96B456DB4}"/>
          </ac:spMkLst>
        </pc:spChg>
        <pc:spChg chg="add del">
          <ac:chgData name="Yiğit YILMAZ" userId="754eaafb-a380-4ac0-a091-ec2f814bb61f" providerId="ADAL" clId="{06C486EF-0816-4FFE-8E6C-5BD352AFB2E4}" dt="2025-11-10T12:53:32.220" v="3910" actId="26606"/>
          <ac:spMkLst>
            <pc:docMk/>
            <pc:sldMk cId="1727644979" sldId="303"/>
            <ac:spMk id="352" creationId="{71B30B18-D920-4E3E-B931-1F310244C1B8}"/>
          </ac:spMkLst>
        </pc:spChg>
        <pc:spChg chg="add del">
          <ac:chgData name="Yiğit YILMAZ" userId="754eaafb-a380-4ac0-a091-ec2f814bb61f" providerId="ADAL" clId="{06C486EF-0816-4FFE-8E6C-5BD352AFB2E4}" dt="2025-11-10T12:53:32.220" v="3910" actId="26606"/>
          <ac:spMkLst>
            <pc:docMk/>
            <pc:sldMk cId="1727644979" sldId="303"/>
            <ac:spMk id="353" creationId="{C70EF50A-66E6-460A-8AF9-47A10D0D999C}"/>
          </ac:spMkLst>
        </pc:spChg>
        <pc:spChg chg="add del">
          <ac:chgData name="Yiğit YILMAZ" userId="754eaafb-a380-4ac0-a091-ec2f814bb61f" providerId="ADAL" clId="{06C486EF-0816-4FFE-8E6C-5BD352AFB2E4}" dt="2025-11-10T12:53:32.220" v="3910" actId="26606"/>
          <ac:spMkLst>
            <pc:docMk/>
            <pc:sldMk cId="1727644979" sldId="303"/>
            <ac:spMk id="354" creationId="{8E612726-6AD2-4BFC-B44A-BA092E156CC7}"/>
          </ac:spMkLst>
        </pc:spChg>
        <pc:spChg chg="add del">
          <ac:chgData name="Yiğit YILMAZ" userId="754eaafb-a380-4ac0-a091-ec2f814bb61f" providerId="ADAL" clId="{06C486EF-0816-4FFE-8E6C-5BD352AFB2E4}" dt="2025-11-10T12:53:32.220" v="3910" actId="26606"/>
          <ac:spMkLst>
            <pc:docMk/>
            <pc:sldMk cId="1727644979" sldId="303"/>
            <ac:spMk id="355" creationId="{884B9C2C-FD52-48EF-8BDE-720C5030FE99}"/>
          </ac:spMkLst>
        </pc:spChg>
        <pc:spChg chg="add del">
          <ac:chgData name="Yiğit YILMAZ" userId="754eaafb-a380-4ac0-a091-ec2f814bb61f" providerId="ADAL" clId="{06C486EF-0816-4FFE-8E6C-5BD352AFB2E4}" dt="2025-11-10T12:53:32.220" v="3910" actId="26606"/>
          <ac:spMkLst>
            <pc:docMk/>
            <pc:sldMk cId="1727644979" sldId="303"/>
            <ac:spMk id="356" creationId="{A1DE0485-65C8-4D95-9B34-C55884FC2780}"/>
          </ac:spMkLst>
        </pc:spChg>
        <pc:spChg chg="add del">
          <ac:chgData name="Yiğit YILMAZ" userId="754eaafb-a380-4ac0-a091-ec2f814bb61f" providerId="ADAL" clId="{06C486EF-0816-4FFE-8E6C-5BD352AFB2E4}" dt="2025-11-10T12:53:44.926" v="3917" actId="26606"/>
          <ac:spMkLst>
            <pc:docMk/>
            <pc:sldMk cId="1727644979" sldId="303"/>
            <ac:spMk id="360" creationId="{71B30B18-D920-4E3E-B931-1F310244C1B8}"/>
          </ac:spMkLst>
        </pc:spChg>
        <pc:spChg chg="add del">
          <ac:chgData name="Yiğit YILMAZ" userId="754eaafb-a380-4ac0-a091-ec2f814bb61f" providerId="ADAL" clId="{06C486EF-0816-4FFE-8E6C-5BD352AFB2E4}" dt="2025-11-10T12:53:44.926" v="3917" actId="26606"/>
          <ac:spMkLst>
            <pc:docMk/>
            <pc:sldMk cId="1727644979" sldId="303"/>
            <ac:spMk id="361" creationId="{C70EF50A-66E6-460A-8AF9-47A10D0D999C}"/>
          </ac:spMkLst>
        </pc:spChg>
        <pc:spChg chg="add del">
          <ac:chgData name="Yiğit YILMAZ" userId="754eaafb-a380-4ac0-a091-ec2f814bb61f" providerId="ADAL" clId="{06C486EF-0816-4FFE-8E6C-5BD352AFB2E4}" dt="2025-11-10T12:53:44.926" v="3917" actId="26606"/>
          <ac:spMkLst>
            <pc:docMk/>
            <pc:sldMk cId="1727644979" sldId="303"/>
            <ac:spMk id="362" creationId="{8E612726-6AD2-4BFC-B44A-BA092E156CC7}"/>
          </ac:spMkLst>
        </pc:spChg>
        <pc:spChg chg="add del">
          <ac:chgData name="Yiğit YILMAZ" userId="754eaafb-a380-4ac0-a091-ec2f814bb61f" providerId="ADAL" clId="{06C486EF-0816-4FFE-8E6C-5BD352AFB2E4}" dt="2025-11-10T12:53:44.926" v="3917" actId="26606"/>
          <ac:spMkLst>
            <pc:docMk/>
            <pc:sldMk cId="1727644979" sldId="303"/>
            <ac:spMk id="363" creationId="{884B9C2C-FD52-48EF-8BDE-720C5030FE99}"/>
          </ac:spMkLst>
        </pc:spChg>
        <pc:spChg chg="add del">
          <ac:chgData name="Yiğit YILMAZ" userId="754eaafb-a380-4ac0-a091-ec2f814bb61f" providerId="ADAL" clId="{06C486EF-0816-4FFE-8E6C-5BD352AFB2E4}" dt="2025-11-10T12:53:44.926" v="3917" actId="26606"/>
          <ac:spMkLst>
            <pc:docMk/>
            <pc:sldMk cId="1727644979" sldId="303"/>
            <ac:spMk id="364" creationId="{A1DE0485-65C8-4D95-9B34-C55884FC2780}"/>
          </ac:spMkLst>
        </pc:spChg>
        <pc:grpChg chg="add del">
          <ac:chgData name="Yiğit YILMAZ" userId="754eaafb-a380-4ac0-a091-ec2f814bb61f" providerId="ADAL" clId="{06C486EF-0816-4FFE-8E6C-5BD352AFB2E4}" dt="2025-11-10T12:49:44.362" v="3870" actId="26606"/>
          <ac:grpSpMkLst>
            <pc:docMk/>
            <pc:sldMk cId="1727644979" sldId="303"/>
            <ac:grpSpMk id="10" creationId="{259C671B-1B22-4141-A9C0-2E7941FDA7C2}"/>
          </ac:grpSpMkLst>
        </pc:grpChg>
        <pc:grpChg chg="add del">
          <ac:chgData name="Yiğit YILMAZ" userId="754eaafb-a380-4ac0-a091-ec2f814bb61f" providerId="ADAL" clId="{06C486EF-0816-4FFE-8E6C-5BD352AFB2E4}" dt="2025-11-10T12:51:13.809" v="3877" actId="26606"/>
          <ac:grpSpMkLst>
            <pc:docMk/>
            <pc:sldMk cId="1727644979" sldId="303"/>
            <ac:grpSpMk id="13" creationId="{259C671B-1B22-4141-A9C0-2E7941FDA7C2}"/>
          </ac:grpSpMkLst>
        </pc:grpChg>
        <pc:grpChg chg="add del">
          <ac:chgData name="Yiğit YILMAZ" userId="754eaafb-a380-4ac0-a091-ec2f814bb61f" providerId="ADAL" clId="{06C486EF-0816-4FFE-8E6C-5BD352AFB2E4}" dt="2025-11-10T12:52:17.857" v="3893" actId="26606"/>
          <ac:grpSpMkLst>
            <pc:docMk/>
            <pc:sldMk cId="1727644979" sldId="303"/>
            <ac:grpSpMk id="14" creationId="{259C671B-1B22-4141-A9C0-2E7941FDA7C2}"/>
          </ac:grpSpMkLst>
        </pc:grpChg>
        <pc:grpChg chg="add del">
          <ac:chgData name="Yiğit YILMAZ" userId="754eaafb-a380-4ac0-a091-ec2f814bb61f" providerId="ADAL" clId="{06C486EF-0816-4FFE-8E6C-5BD352AFB2E4}" dt="2025-11-10T12:49:44.362" v="3870" actId="26606"/>
          <ac:grpSpMkLst>
            <pc:docMk/>
            <pc:sldMk cId="1727644979" sldId="303"/>
            <ac:grpSpMk id="24" creationId="{1D56A4CE-A3F4-4CFF-9A65-C029AC17B7CF}"/>
          </ac:grpSpMkLst>
        </pc:grpChg>
        <pc:grpChg chg="add del">
          <ac:chgData name="Yiğit YILMAZ" userId="754eaafb-a380-4ac0-a091-ec2f814bb61f" providerId="ADAL" clId="{06C486EF-0816-4FFE-8E6C-5BD352AFB2E4}" dt="2025-11-10T12:51:13.809" v="3877" actId="26606"/>
          <ac:grpSpMkLst>
            <pc:docMk/>
            <pc:sldMk cId="1727644979" sldId="303"/>
            <ac:grpSpMk id="27" creationId="{1D56A4CE-A3F4-4CFF-9A65-C029AC17B7CF}"/>
          </ac:grpSpMkLst>
        </pc:grpChg>
        <pc:grpChg chg="add del">
          <ac:chgData name="Yiğit YILMAZ" userId="754eaafb-a380-4ac0-a091-ec2f814bb61f" providerId="ADAL" clId="{06C486EF-0816-4FFE-8E6C-5BD352AFB2E4}" dt="2025-11-10T12:52:17.857" v="3893" actId="26606"/>
          <ac:grpSpMkLst>
            <pc:docMk/>
            <pc:sldMk cId="1727644979" sldId="303"/>
            <ac:grpSpMk id="28" creationId="{1D56A4CE-A3F4-4CFF-9A65-C029AC17B7CF}"/>
          </ac:grpSpMkLst>
        </pc:grpChg>
        <pc:grpChg chg="add del">
          <ac:chgData name="Yiğit YILMAZ" userId="754eaafb-a380-4ac0-a091-ec2f814bb61f" providerId="ADAL" clId="{06C486EF-0816-4FFE-8E6C-5BD352AFB2E4}" dt="2025-11-10T12:51:14.653" v="3879" actId="26606"/>
          <ac:grpSpMkLst>
            <pc:docMk/>
            <pc:sldMk cId="1727644979" sldId="303"/>
            <ac:grpSpMk id="49" creationId="{259C671B-1B22-4141-A9C0-2E7941FDA7C2}"/>
          </ac:grpSpMkLst>
        </pc:grpChg>
        <pc:grpChg chg="add del">
          <ac:chgData name="Yiğit YILMAZ" userId="754eaafb-a380-4ac0-a091-ec2f814bb61f" providerId="ADAL" clId="{06C486EF-0816-4FFE-8E6C-5BD352AFB2E4}" dt="2025-11-10T12:52:19.167" v="3895" actId="26606"/>
          <ac:grpSpMkLst>
            <pc:docMk/>
            <pc:sldMk cId="1727644979" sldId="303"/>
            <ac:grpSpMk id="56" creationId="{259C671B-1B22-4141-A9C0-2E7941FDA7C2}"/>
          </ac:grpSpMkLst>
        </pc:grpChg>
        <pc:grpChg chg="add del">
          <ac:chgData name="Yiğit YILMAZ" userId="754eaafb-a380-4ac0-a091-ec2f814bb61f" providerId="ADAL" clId="{06C486EF-0816-4FFE-8E6C-5BD352AFB2E4}" dt="2025-11-10T12:51:14.653" v="3879" actId="26606"/>
          <ac:grpSpMkLst>
            <pc:docMk/>
            <pc:sldMk cId="1727644979" sldId="303"/>
            <ac:grpSpMk id="62" creationId="{1D56A4CE-A3F4-4CFF-9A65-C029AC17B7CF}"/>
          </ac:grpSpMkLst>
        </pc:grpChg>
        <pc:grpChg chg="add del">
          <ac:chgData name="Yiğit YILMAZ" userId="754eaafb-a380-4ac0-a091-ec2f814bb61f" providerId="ADAL" clId="{06C486EF-0816-4FFE-8E6C-5BD352AFB2E4}" dt="2025-11-10T12:52:19.167" v="3895" actId="26606"/>
          <ac:grpSpMkLst>
            <pc:docMk/>
            <pc:sldMk cId="1727644979" sldId="303"/>
            <ac:grpSpMk id="70" creationId="{1D56A4CE-A3F4-4CFF-9A65-C029AC17B7CF}"/>
          </ac:grpSpMkLst>
        </pc:grpChg>
        <pc:grpChg chg="add del">
          <ac:chgData name="Yiğit YILMAZ" userId="754eaafb-a380-4ac0-a091-ec2f814bb61f" providerId="ADAL" clId="{06C486EF-0816-4FFE-8E6C-5BD352AFB2E4}" dt="2025-11-10T12:51:16.694" v="3881" actId="26606"/>
          <ac:grpSpMkLst>
            <pc:docMk/>
            <pc:sldMk cId="1727644979" sldId="303"/>
            <ac:grpSpMk id="80" creationId="{259C671B-1B22-4141-A9C0-2E7941FDA7C2}"/>
          </ac:grpSpMkLst>
        </pc:grpChg>
        <pc:grpChg chg="add del">
          <ac:chgData name="Yiğit YILMAZ" userId="754eaafb-a380-4ac0-a091-ec2f814bb61f" providerId="ADAL" clId="{06C486EF-0816-4FFE-8E6C-5BD352AFB2E4}" dt="2025-11-10T12:51:16.694" v="3881" actId="26606"/>
          <ac:grpSpMkLst>
            <pc:docMk/>
            <pc:sldMk cId="1727644979" sldId="303"/>
            <ac:grpSpMk id="82" creationId="{1D56A4CE-A3F4-4CFF-9A65-C029AC17B7CF}"/>
          </ac:grpSpMkLst>
        </pc:grpChg>
        <pc:grpChg chg="add del">
          <ac:chgData name="Yiğit YILMAZ" userId="754eaafb-a380-4ac0-a091-ec2f814bb61f" providerId="ADAL" clId="{06C486EF-0816-4FFE-8E6C-5BD352AFB2E4}" dt="2025-11-10T12:51:22.059" v="3883" actId="26606"/>
          <ac:grpSpMkLst>
            <pc:docMk/>
            <pc:sldMk cId="1727644979" sldId="303"/>
            <ac:grpSpMk id="90" creationId="{259C671B-1B22-4141-A9C0-2E7941FDA7C2}"/>
          </ac:grpSpMkLst>
        </pc:grpChg>
        <pc:grpChg chg="add">
          <ac:chgData name="Yiğit YILMAZ" userId="754eaafb-a380-4ac0-a091-ec2f814bb61f" providerId="ADAL" clId="{06C486EF-0816-4FFE-8E6C-5BD352AFB2E4}" dt="2025-11-10T12:52:19.191" v="3896" actId="26606"/>
          <ac:grpSpMkLst>
            <pc:docMk/>
            <pc:sldMk cId="1727644979" sldId="303"/>
            <ac:grpSpMk id="100" creationId="{259C671B-1B22-4141-A9C0-2E7941FDA7C2}"/>
          </ac:grpSpMkLst>
        </pc:grpChg>
        <pc:grpChg chg="add">
          <ac:chgData name="Yiğit YILMAZ" userId="754eaafb-a380-4ac0-a091-ec2f814bb61f" providerId="ADAL" clId="{06C486EF-0816-4FFE-8E6C-5BD352AFB2E4}" dt="2025-11-10T12:52:19.191" v="3896" actId="26606"/>
          <ac:grpSpMkLst>
            <pc:docMk/>
            <pc:sldMk cId="1727644979" sldId="303"/>
            <ac:grpSpMk id="102" creationId="{1D56A4CE-A3F4-4CFF-9A65-C029AC17B7CF}"/>
          </ac:grpSpMkLst>
        </pc:grpChg>
        <pc:grpChg chg="add del">
          <ac:chgData name="Yiğit YILMAZ" userId="754eaafb-a380-4ac0-a091-ec2f814bb61f" providerId="ADAL" clId="{06C486EF-0816-4FFE-8E6C-5BD352AFB2E4}" dt="2025-11-10T12:51:22.059" v="3883" actId="26606"/>
          <ac:grpSpMkLst>
            <pc:docMk/>
            <pc:sldMk cId="1727644979" sldId="303"/>
            <ac:grpSpMk id="103" creationId="{1D56A4CE-A3F4-4CFF-9A65-C029AC17B7CF}"/>
          </ac:grpSpMkLst>
        </pc:grpChg>
        <pc:grpChg chg="add del">
          <ac:chgData name="Yiğit YILMAZ" userId="754eaafb-a380-4ac0-a091-ec2f814bb61f" providerId="ADAL" clId="{06C486EF-0816-4FFE-8E6C-5BD352AFB2E4}" dt="2025-11-10T12:51:23.319" v="3885" actId="26606"/>
          <ac:grpSpMkLst>
            <pc:docMk/>
            <pc:sldMk cId="1727644979" sldId="303"/>
            <ac:grpSpMk id="120" creationId="{259C671B-1B22-4141-A9C0-2E7941FDA7C2}"/>
          </ac:grpSpMkLst>
        </pc:grpChg>
        <pc:grpChg chg="add del">
          <ac:chgData name="Yiğit YILMAZ" userId="754eaafb-a380-4ac0-a091-ec2f814bb61f" providerId="ADAL" clId="{06C486EF-0816-4FFE-8E6C-5BD352AFB2E4}" dt="2025-11-10T12:51:23.319" v="3885" actId="26606"/>
          <ac:grpSpMkLst>
            <pc:docMk/>
            <pc:sldMk cId="1727644979" sldId="303"/>
            <ac:grpSpMk id="122" creationId="{1D56A4CE-A3F4-4CFF-9A65-C029AC17B7CF}"/>
          </ac:grpSpMkLst>
        </pc:grpChg>
        <pc:grpChg chg="add del">
          <ac:chgData name="Yiğit YILMAZ" userId="754eaafb-a380-4ac0-a091-ec2f814bb61f" providerId="ADAL" clId="{06C486EF-0816-4FFE-8E6C-5BD352AFB2E4}" dt="2025-11-10T12:51:30.591" v="3887" actId="26606"/>
          <ac:grpSpMkLst>
            <pc:docMk/>
            <pc:sldMk cId="1727644979" sldId="303"/>
            <ac:grpSpMk id="129" creationId="{259C671B-1B22-4141-A9C0-2E7941FDA7C2}"/>
          </ac:grpSpMkLst>
        </pc:grpChg>
        <pc:grpChg chg="add del">
          <ac:chgData name="Yiğit YILMAZ" userId="754eaafb-a380-4ac0-a091-ec2f814bb61f" providerId="ADAL" clId="{06C486EF-0816-4FFE-8E6C-5BD352AFB2E4}" dt="2025-11-10T12:51:30.591" v="3887" actId="26606"/>
          <ac:grpSpMkLst>
            <pc:docMk/>
            <pc:sldMk cId="1727644979" sldId="303"/>
            <ac:grpSpMk id="142" creationId="{1D56A4CE-A3F4-4CFF-9A65-C029AC17B7CF}"/>
          </ac:grpSpMkLst>
        </pc:grpChg>
        <pc:grpChg chg="add del">
          <ac:chgData name="Yiğit YILMAZ" userId="754eaafb-a380-4ac0-a091-ec2f814bb61f" providerId="ADAL" clId="{06C486EF-0816-4FFE-8E6C-5BD352AFB2E4}" dt="2025-11-10T12:51:35.923" v="3889" actId="26606"/>
          <ac:grpSpMkLst>
            <pc:docMk/>
            <pc:sldMk cId="1727644979" sldId="303"/>
            <ac:grpSpMk id="160" creationId="{259C671B-1B22-4141-A9C0-2E7941FDA7C2}"/>
          </ac:grpSpMkLst>
        </pc:grpChg>
        <pc:grpChg chg="add del">
          <ac:chgData name="Yiğit YILMAZ" userId="754eaafb-a380-4ac0-a091-ec2f814bb61f" providerId="ADAL" clId="{06C486EF-0816-4FFE-8E6C-5BD352AFB2E4}" dt="2025-11-10T12:51:35.923" v="3889" actId="26606"/>
          <ac:grpSpMkLst>
            <pc:docMk/>
            <pc:sldMk cId="1727644979" sldId="303"/>
            <ac:grpSpMk id="162" creationId="{1D56A4CE-A3F4-4CFF-9A65-C029AC17B7CF}"/>
          </ac:grpSpMkLst>
        </pc:grpChg>
        <pc:graphicFrameChg chg="add mod">
          <ac:chgData name="Yiğit YILMAZ" userId="754eaafb-a380-4ac0-a091-ec2f814bb61f" providerId="ADAL" clId="{06C486EF-0816-4FFE-8E6C-5BD352AFB2E4}" dt="2025-11-10T12:49:18.109" v="3859"/>
          <ac:graphicFrameMkLst>
            <pc:docMk/>
            <pc:sldMk cId="1727644979" sldId="303"/>
            <ac:graphicFrameMk id="4" creationId="{C11EC28A-4B7B-5766-4BAF-97AC96CD6B00}"/>
          </ac:graphicFrameMkLst>
        </pc:graphicFrameChg>
        <pc:graphicFrameChg chg="add del mod modGraphic">
          <ac:chgData name="Yiğit YILMAZ" userId="754eaafb-a380-4ac0-a091-ec2f814bb61f" providerId="ADAL" clId="{06C486EF-0816-4FFE-8E6C-5BD352AFB2E4}" dt="2025-11-10T12:49:47.166" v="3872" actId="478"/>
          <ac:graphicFrameMkLst>
            <pc:docMk/>
            <pc:sldMk cId="1727644979" sldId="303"/>
            <ac:graphicFrameMk id="5" creationId="{0B6F82C4-66B9-8FB8-D382-25C1F75964E6}"/>
          </ac:graphicFrameMkLst>
        </pc:graphicFrameChg>
        <pc:graphicFrameChg chg="add mod">
          <ac:chgData name="Yiğit YILMAZ" userId="754eaafb-a380-4ac0-a091-ec2f814bb61f" providerId="ADAL" clId="{06C486EF-0816-4FFE-8E6C-5BD352AFB2E4}" dt="2025-11-10T12:50:12.997" v="3873"/>
          <ac:graphicFrameMkLst>
            <pc:docMk/>
            <pc:sldMk cId="1727644979" sldId="303"/>
            <ac:graphicFrameMk id="6" creationId="{24BE7D65-9787-5F06-0582-9DD4344B6195}"/>
          </ac:graphicFrameMkLst>
        </pc:graphicFrameChg>
        <pc:graphicFrameChg chg="add mod">
          <ac:chgData name="Yiğit YILMAZ" userId="754eaafb-a380-4ac0-a091-ec2f814bb61f" providerId="ADAL" clId="{06C486EF-0816-4FFE-8E6C-5BD352AFB2E4}" dt="2025-11-10T12:51:04.159" v="3874"/>
          <ac:graphicFrameMkLst>
            <pc:docMk/>
            <pc:sldMk cId="1727644979" sldId="303"/>
            <ac:graphicFrameMk id="7" creationId="{556D87F3-E9B8-22B9-E9BB-71F59BA940DF}"/>
          </ac:graphicFrameMkLst>
        </pc:graphicFrameChg>
        <pc:graphicFrameChg chg="add del mod">
          <ac:chgData name="Yiğit YILMAZ" userId="754eaafb-a380-4ac0-a091-ec2f814bb61f" providerId="ADAL" clId="{06C486EF-0816-4FFE-8E6C-5BD352AFB2E4}" dt="2025-11-10T12:51:38.764" v="3890" actId="478"/>
          <ac:graphicFrameMkLst>
            <pc:docMk/>
            <pc:sldMk cId="1727644979" sldId="303"/>
            <ac:graphicFrameMk id="8" creationId="{A009ED2F-4BE7-36C1-790C-1DB3737333EC}"/>
          </ac:graphicFrameMkLst>
        </pc:graphicFrameChg>
        <pc:graphicFrameChg chg="add mod modGraphic">
          <ac:chgData name="Yiğit YILMAZ" userId="754eaafb-a380-4ac0-a091-ec2f814bb61f" providerId="ADAL" clId="{06C486EF-0816-4FFE-8E6C-5BD352AFB2E4}" dt="2025-11-10T12:55:01.081" v="3944" actId="14734"/>
          <ac:graphicFrameMkLst>
            <pc:docMk/>
            <pc:sldMk cId="1727644979" sldId="303"/>
            <ac:graphicFrameMk id="9" creationId="{FFCAACBD-C49C-DCD3-2DDE-1146D5617F27}"/>
          </ac:graphicFrameMkLst>
        </pc:graphicFrameChg>
      </pc:sldChg>
      <pc:sldMasterChg chg="setBg modSldLayout">
        <pc:chgData name="Yiğit YILMAZ" userId="754eaafb-a380-4ac0-a091-ec2f814bb61f" providerId="ADAL" clId="{06C486EF-0816-4FFE-8E6C-5BD352AFB2E4}" dt="2025-11-07T07:25:54.391" v="1632"/>
        <pc:sldMasterMkLst>
          <pc:docMk/>
          <pc:sldMasterMk cId="2637840219" sldId="2147483693"/>
        </pc:sldMasterMkLst>
        <pc:sldLayoutChg chg="setBg">
          <pc:chgData name="Yiğit YILMAZ" userId="754eaafb-a380-4ac0-a091-ec2f814bb61f" providerId="ADAL" clId="{06C486EF-0816-4FFE-8E6C-5BD352AFB2E4}" dt="2025-11-07T07:25:54.391" v="1632"/>
          <pc:sldLayoutMkLst>
            <pc:docMk/>
            <pc:sldMasterMk cId="2637840219" sldId="2147483693"/>
            <pc:sldLayoutMk cId="3656904345" sldId="2147483694"/>
          </pc:sldLayoutMkLst>
        </pc:sldLayoutChg>
        <pc:sldLayoutChg chg="setBg">
          <pc:chgData name="Yiğit YILMAZ" userId="754eaafb-a380-4ac0-a091-ec2f814bb61f" providerId="ADAL" clId="{06C486EF-0816-4FFE-8E6C-5BD352AFB2E4}" dt="2025-11-07T07:25:54.391" v="1632"/>
          <pc:sldLayoutMkLst>
            <pc:docMk/>
            <pc:sldMasterMk cId="2637840219" sldId="2147483693"/>
            <pc:sldLayoutMk cId="3872678588" sldId="2147483695"/>
          </pc:sldLayoutMkLst>
        </pc:sldLayoutChg>
        <pc:sldLayoutChg chg="setBg">
          <pc:chgData name="Yiğit YILMAZ" userId="754eaafb-a380-4ac0-a091-ec2f814bb61f" providerId="ADAL" clId="{06C486EF-0816-4FFE-8E6C-5BD352AFB2E4}" dt="2025-11-07T07:25:54.391" v="1632"/>
          <pc:sldLayoutMkLst>
            <pc:docMk/>
            <pc:sldMasterMk cId="2637840219" sldId="2147483693"/>
            <pc:sldLayoutMk cId="2920523647" sldId="2147483696"/>
          </pc:sldLayoutMkLst>
        </pc:sldLayoutChg>
        <pc:sldLayoutChg chg="setBg">
          <pc:chgData name="Yiğit YILMAZ" userId="754eaafb-a380-4ac0-a091-ec2f814bb61f" providerId="ADAL" clId="{06C486EF-0816-4FFE-8E6C-5BD352AFB2E4}" dt="2025-11-07T07:25:54.391" v="1632"/>
          <pc:sldLayoutMkLst>
            <pc:docMk/>
            <pc:sldMasterMk cId="2637840219" sldId="2147483693"/>
            <pc:sldLayoutMk cId="3928584171" sldId="2147483697"/>
          </pc:sldLayoutMkLst>
        </pc:sldLayoutChg>
        <pc:sldLayoutChg chg="setBg">
          <pc:chgData name="Yiğit YILMAZ" userId="754eaafb-a380-4ac0-a091-ec2f814bb61f" providerId="ADAL" clId="{06C486EF-0816-4FFE-8E6C-5BD352AFB2E4}" dt="2025-11-07T07:25:54.391" v="1632"/>
          <pc:sldLayoutMkLst>
            <pc:docMk/>
            <pc:sldMasterMk cId="2637840219" sldId="2147483693"/>
            <pc:sldLayoutMk cId="2518407870" sldId="2147483698"/>
          </pc:sldLayoutMkLst>
        </pc:sldLayoutChg>
        <pc:sldLayoutChg chg="setBg">
          <pc:chgData name="Yiğit YILMAZ" userId="754eaafb-a380-4ac0-a091-ec2f814bb61f" providerId="ADAL" clId="{06C486EF-0816-4FFE-8E6C-5BD352AFB2E4}" dt="2025-11-07T07:25:54.391" v="1632"/>
          <pc:sldLayoutMkLst>
            <pc:docMk/>
            <pc:sldMasterMk cId="2637840219" sldId="2147483693"/>
            <pc:sldLayoutMk cId="388649037" sldId="2147483699"/>
          </pc:sldLayoutMkLst>
        </pc:sldLayoutChg>
        <pc:sldLayoutChg chg="setBg">
          <pc:chgData name="Yiğit YILMAZ" userId="754eaafb-a380-4ac0-a091-ec2f814bb61f" providerId="ADAL" clId="{06C486EF-0816-4FFE-8E6C-5BD352AFB2E4}" dt="2025-11-07T07:25:54.391" v="1632"/>
          <pc:sldLayoutMkLst>
            <pc:docMk/>
            <pc:sldMasterMk cId="2637840219" sldId="2147483693"/>
            <pc:sldLayoutMk cId="679088961" sldId="2147483700"/>
          </pc:sldLayoutMkLst>
        </pc:sldLayoutChg>
        <pc:sldLayoutChg chg="setBg">
          <pc:chgData name="Yiğit YILMAZ" userId="754eaafb-a380-4ac0-a091-ec2f814bb61f" providerId="ADAL" clId="{06C486EF-0816-4FFE-8E6C-5BD352AFB2E4}" dt="2025-11-07T07:25:54.391" v="1632"/>
          <pc:sldLayoutMkLst>
            <pc:docMk/>
            <pc:sldMasterMk cId="2637840219" sldId="2147483693"/>
            <pc:sldLayoutMk cId="2909845496" sldId="2147483701"/>
          </pc:sldLayoutMkLst>
        </pc:sldLayoutChg>
        <pc:sldLayoutChg chg="setBg">
          <pc:chgData name="Yiğit YILMAZ" userId="754eaafb-a380-4ac0-a091-ec2f814bb61f" providerId="ADAL" clId="{06C486EF-0816-4FFE-8E6C-5BD352AFB2E4}" dt="2025-11-07T07:25:54.391" v="1632"/>
          <pc:sldLayoutMkLst>
            <pc:docMk/>
            <pc:sldMasterMk cId="2637840219" sldId="2147483693"/>
            <pc:sldLayoutMk cId="2848575475" sldId="2147483702"/>
          </pc:sldLayoutMkLst>
        </pc:sldLayoutChg>
        <pc:sldLayoutChg chg="setBg">
          <pc:chgData name="Yiğit YILMAZ" userId="754eaafb-a380-4ac0-a091-ec2f814bb61f" providerId="ADAL" clId="{06C486EF-0816-4FFE-8E6C-5BD352AFB2E4}" dt="2025-11-07T07:25:54.391" v="1632"/>
          <pc:sldLayoutMkLst>
            <pc:docMk/>
            <pc:sldMasterMk cId="2637840219" sldId="2147483693"/>
            <pc:sldLayoutMk cId="892147907" sldId="2147483703"/>
          </pc:sldLayoutMkLst>
        </pc:sldLayoutChg>
        <pc:sldLayoutChg chg="setBg">
          <pc:chgData name="Yiğit YILMAZ" userId="754eaafb-a380-4ac0-a091-ec2f814bb61f" providerId="ADAL" clId="{06C486EF-0816-4FFE-8E6C-5BD352AFB2E4}" dt="2025-11-07T07:25:54.391" v="1632"/>
          <pc:sldLayoutMkLst>
            <pc:docMk/>
            <pc:sldMasterMk cId="2637840219" sldId="2147483693"/>
            <pc:sldLayoutMk cId="4084405194" sldId="2147483704"/>
          </pc:sldLayoutMkLst>
        </pc:sldLayoutChg>
        <pc:sldLayoutChg chg="setBg">
          <pc:chgData name="Yiğit YILMAZ" userId="754eaafb-a380-4ac0-a091-ec2f814bb61f" providerId="ADAL" clId="{06C486EF-0816-4FFE-8E6C-5BD352AFB2E4}" dt="2025-11-07T07:25:54.391" v="1632"/>
          <pc:sldLayoutMkLst>
            <pc:docMk/>
            <pc:sldMasterMk cId="2637840219" sldId="2147483693"/>
            <pc:sldLayoutMk cId="3257259100" sldId="2147483705"/>
          </pc:sldLayoutMkLst>
        </pc:sldLayoutChg>
        <pc:sldLayoutChg chg="setBg">
          <pc:chgData name="Yiğit YILMAZ" userId="754eaafb-a380-4ac0-a091-ec2f814bb61f" providerId="ADAL" clId="{06C486EF-0816-4FFE-8E6C-5BD352AFB2E4}" dt="2025-11-07T07:25:54.391" v="1632"/>
          <pc:sldLayoutMkLst>
            <pc:docMk/>
            <pc:sldMasterMk cId="2637840219" sldId="2147483693"/>
            <pc:sldLayoutMk cId="2132187414" sldId="2147483706"/>
          </pc:sldLayoutMkLst>
        </pc:sldLayoutChg>
        <pc:sldLayoutChg chg="setBg">
          <pc:chgData name="Yiğit YILMAZ" userId="754eaafb-a380-4ac0-a091-ec2f814bb61f" providerId="ADAL" clId="{06C486EF-0816-4FFE-8E6C-5BD352AFB2E4}" dt="2025-11-07T07:25:54.391" v="1632"/>
          <pc:sldLayoutMkLst>
            <pc:docMk/>
            <pc:sldMasterMk cId="2637840219" sldId="2147483693"/>
            <pc:sldLayoutMk cId="2009807642" sldId="2147483707"/>
          </pc:sldLayoutMkLst>
        </pc:sldLayoutChg>
        <pc:sldLayoutChg chg="setBg">
          <pc:chgData name="Yiğit YILMAZ" userId="754eaafb-a380-4ac0-a091-ec2f814bb61f" providerId="ADAL" clId="{06C486EF-0816-4FFE-8E6C-5BD352AFB2E4}" dt="2025-11-07T07:25:54.391" v="1632"/>
          <pc:sldLayoutMkLst>
            <pc:docMk/>
            <pc:sldMasterMk cId="2637840219" sldId="2147483693"/>
            <pc:sldLayoutMk cId="2490560673" sldId="2147483708"/>
          </pc:sldLayoutMkLst>
        </pc:sldLayoutChg>
        <pc:sldLayoutChg chg="setBg">
          <pc:chgData name="Yiğit YILMAZ" userId="754eaafb-a380-4ac0-a091-ec2f814bb61f" providerId="ADAL" clId="{06C486EF-0816-4FFE-8E6C-5BD352AFB2E4}" dt="2025-11-07T07:25:54.391" v="1632"/>
          <pc:sldLayoutMkLst>
            <pc:docMk/>
            <pc:sldMasterMk cId="2637840219" sldId="2147483693"/>
            <pc:sldLayoutMk cId="3337691209" sldId="2147483709"/>
          </pc:sldLayoutMkLst>
        </pc:sldLayoutChg>
      </pc:sldMaster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sv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sv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DA2746-48FD-42D4-992F-4997093E8028}"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FEDE5FEB-9169-488E-BD29-EB399BB6416D}">
      <dgm:prSet/>
      <dgm:spPr/>
      <dgm:t>
        <a:bodyPr/>
        <a:lstStyle/>
        <a:p>
          <a:pPr>
            <a:lnSpc>
              <a:spcPct val="100000"/>
            </a:lnSpc>
          </a:pPr>
          <a:r>
            <a:rPr lang="tr-TR" dirty="0"/>
            <a:t>-Her bir işlem kendinden önceki işlemleri de kapsayacak şekilde Süreç kontrolü yapılır.</a:t>
          </a:r>
          <a:endParaRPr lang="en-US" dirty="0"/>
        </a:p>
      </dgm:t>
    </dgm:pt>
    <dgm:pt modelId="{65F91665-03C9-4333-B056-99E8876050F8}" type="parTrans" cxnId="{4E7170BA-F36E-4D33-8DBF-B5C6B469A030}">
      <dgm:prSet/>
      <dgm:spPr/>
      <dgm:t>
        <a:bodyPr/>
        <a:lstStyle/>
        <a:p>
          <a:endParaRPr lang="en-US"/>
        </a:p>
      </dgm:t>
    </dgm:pt>
    <dgm:pt modelId="{494BF49F-4812-41B9-8282-7769C5659097}" type="sibTrans" cxnId="{4E7170BA-F36E-4D33-8DBF-B5C6B469A030}">
      <dgm:prSet/>
      <dgm:spPr/>
      <dgm:t>
        <a:bodyPr/>
        <a:lstStyle/>
        <a:p>
          <a:endParaRPr lang="en-US"/>
        </a:p>
      </dgm:t>
    </dgm:pt>
    <dgm:pt modelId="{CD922A1B-AC53-4D7D-BCAF-3BCB0C884CD3}">
      <dgm:prSet/>
      <dgm:spPr/>
      <dgm:t>
        <a:bodyPr/>
        <a:lstStyle/>
        <a:p>
          <a:pPr>
            <a:lnSpc>
              <a:spcPct val="100000"/>
            </a:lnSpc>
          </a:pPr>
          <a:r>
            <a:rPr lang="tr-TR" dirty="0"/>
            <a:t>-Süreç kontrolü için, ön mali kontrol listeleri, işlem yönergeleri ve süreç akış şemaları hazırlanır ve harcama yetkilisince yürürlüğe konulur.</a:t>
          </a:r>
          <a:endParaRPr lang="en-US" dirty="0"/>
        </a:p>
      </dgm:t>
    </dgm:pt>
    <dgm:pt modelId="{7A25D029-6D04-4B76-9457-4273722A304B}" type="parTrans" cxnId="{57FCEE74-94F0-4752-A64C-34D90AD2CF3B}">
      <dgm:prSet/>
      <dgm:spPr/>
      <dgm:t>
        <a:bodyPr/>
        <a:lstStyle/>
        <a:p>
          <a:endParaRPr lang="en-US"/>
        </a:p>
      </dgm:t>
    </dgm:pt>
    <dgm:pt modelId="{B50D1E71-9677-4ED2-AD02-C6C028AB31CE}" type="sibTrans" cxnId="{57FCEE74-94F0-4752-A64C-34D90AD2CF3B}">
      <dgm:prSet/>
      <dgm:spPr/>
      <dgm:t>
        <a:bodyPr/>
        <a:lstStyle/>
        <a:p>
          <a:endParaRPr lang="en-US"/>
        </a:p>
      </dgm:t>
    </dgm:pt>
    <dgm:pt modelId="{90B5721F-4220-46C8-8994-1B202A686D82}">
      <dgm:prSet/>
      <dgm:spPr/>
      <dgm:t>
        <a:bodyPr/>
        <a:lstStyle/>
        <a:p>
          <a:pPr>
            <a:lnSpc>
              <a:spcPct val="100000"/>
            </a:lnSpc>
          </a:pPr>
          <a:r>
            <a:rPr lang="tr-TR"/>
            <a:t>-Mali karar ve işlemlerin kamu iç kontrol bileşenlerine ve standartlarına uyumu sağlanır</a:t>
          </a:r>
          <a:endParaRPr lang="en-US"/>
        </a:p>
      </dgm:t>
    </dgm:pt>
    <dgm:pt modelId="{EA4A1C6A-F637-412D-BFED-5ED2C65DB6B9}" type="parTrans" cxnId="{6C6F774C-01B0-449A-BDA4-0E1F4FAAD76A}">
      <dgm:prSet/>
      <dgm:spPr/>
      <dgm:t>
        <a:bodyPr/>
        <a:lstStyle/>
        <a:p>
          <a:endParaRPr lang="en-US"/>
        </a:p>
      </dgm:t>
    </dgm:pt>
    <dgm:pt modelId="{1D3C882E-F8CB-4C1B-B615-645D571A755F}" type="sibTrans" cxnId="{6C6F774C-01B0-449A-BDA4-0E1F4FAAD76A}">
      <dgm:prSet/>
      <dgm:spPr/>
      <dgm:t>
        <a:bodyPr/>
        <a:lstStyle/>
        <a:p>
          <a:endParaRPr lang="en-US"/>
        </a:p>
      </dgm:t>
    </dgm:pt>
    <dgm:pt modelId="{084E4FB6-99D6-4B2D-BA72-9CCAEF9D9F78}">
      <dgm:prSet/>
      <dgm:spPr/>
      <dgm:t>
        <a:bodyPr/>
        <a:lstStyle/>
        <a:p>
          <a:pPr>
            <a:lnSpc>
              <a:spcPct val="100000"/>
            </a:lnSpc>
          </a:pPr>
          <a:r>
            <a:rPr lang="tr-TR"/>
            <a:t>-Mali mevzuata uygunluk açısından gerçekleştirme görevlileri ve harcama yetkilileri sorumludurlar</a:t>
          </a:r>
          <a:endParaRPr lang="en-US"/>
        </a:p>
      </dgm:t>
    </dgm:pt>
    <dgm:pt modelId="{16F43344-00C4-48AB-A0BD-D13B26064505}" type="parTrans" cxnId="{3BF43A66-C881-4ABF-A355-793851DD78D4}">
      <dgm:prSet/>
      <dgm:spPr/>
      <dgm:t>
        <a:bodyPr/>
        <a:lstStyle/>
        <a:p>
          <a:endParaRPr lang="en-US"/>
        </a:p>
      </dgm:t>
    </dgm:pt>
    <dgm:pt modelId="{CBB7A524-472E-4550-9CC4-7F6323473A6B}" type="sibTrans" cxnId="{3BF43A66-C881-4ABF-A355-793851DD78D4}">
      <dgm:prSet/>
      <dgm:spPr/>
      <dgm:t>
        <a:bodyPr/>
        <a:lstStyle/>
        <a:p>
          <a:endParaRPr lang="en-US"/>
        </a:p>
      </dgm:t>
    </dgm:pt>
    <dgm:pt modelId="{6375926D-9CEB-4DF1-856A-F5747F18FD49}">
      <dgm:prSet/>
      <dgm:spPr/>
      <dgm:t>
        <a:bodyPr/>
        <a:lstStyle/>
        <a:p>
          <a:pPr>
            <a:lnSpc>
              <a:spcPct val="100000"/>
            </a:lnSpc>
          </a:pPr>
          <a:r>
            <a:rPr lang="tr-TR"/>
            <a:t>-Ödeme emri belgesi ve eki belgeler üzerinde yapılacak ön mali kontrol görevi, Ödeme Emri Belgesi düzenlemekle görevli gerçekleştirme görevlisi tarafından yerine getirilir.</a:t>
          </a:r>
          <a:endParaRPr lang="en-US"/>
        </a:p>
      </dgm:t>
    </dgm:pt>
    <dgm:pt modelId="{C534FE26-484D-402D-BD8D-89E790D988C7}" type="parTrans" cxnId="{9DAAAA0D-9C94-424A-969D-1A754FB1CB67}">
      <dgm:prSet/>
      <dgm:spPr/>
      <dgm:t>
        <a:bodyPr/>
        <a:lstStyle/>
        <a:p>
          <a:endParaRPr lang="en-US"/>
        </a:p>
      </dgm:t>
    </dgm:pt>
    <dgm:pt modelId="{849D3894-B8BA-446D-8888-FBE8AACC49BF}" type="sibTrans" cxnId="{9DAAAA0D-9C94-424A-969D-1A754FB1CB67}">
      <dgm:prSet/>
      <dgm:spPr/>
      <dgm:t>
        <a:bodyPr/>
        <a:lstStyle/>
        <a:p>
          <a:endParaRPr lang="en-US"/>
        </a:p>
      </dgm:t>
    </dgm:pt>
    <dgm:pt modelId="{14254000-F5E3-4389-A1E6-71DD6CCB7EEF}">
      <dgm:prSet/>
      <dgm:spPr/>
      <dgm:t>
        <a:bodyPr/>
        <a:lstStyle/>
        <a:p>
          <a:pPr>
            <a:lnSpc>
              <a:spcPct val="100000"/>
            </a:lnSpc>
          </a:pPr>
          <a:r>
            <a:rPr lang="tr-TR" dirty="0"/>
            <a:t>-MYS üzerinden düzenlenen ödeme emri belgesinde </a:t>
          </a:r>
          <a:r>
            <a:rPr lang="tr-TR" b="1" i="1" dirty="0"/>
            <a:t>Gerçekleştirme Görevlisi onayı </a:t>
          </a:r>
          <a:r>
            <a:rPr lang="tr-TR" dirty="0"/>
            <a:t>ile evrak üzerine «</a:t>
          </a:r>
          <a:r>
            <a:rPr lang="tr-TR" b="1" dirty="0"/>
            <a:t>Kontrol edilmiş ve uygun görülmüştür</a:t>
          </a:r>
          <a:r>
            <a:rPr lang="tr-TR" dirty="0"/>
            <a:t>» şerhi sistem tarafından otomatik olarak eklenmektedir.</a:t>
          </a:r>
          <a:endParaRPr lang="en-US" dirty="0"/>
        </a:p>
      </dgm:t>
    </dgm:pt>
    <dgm:pt modelId="{E3C36F00-E32F-4210-BEF7-AC63D1A95680}" type="parTrans" cxnId="{3FDFED95-E895-47F2-8F2B-4BD2D333C488}">
      <dgm:prSet/>
      <dgm:spPr/>
      <dgm:t>
        <a:bodyPr/>
        <a:lstStyle/>
        <a:p>
          <a:endParaRPr lang="en-US"/>
        </a:p>
      </dgm:t>
    </dgm:pt>
    <dgm:pt modelId="{FC379D73-C054-44C0-9FA3-0DC0BC5C629D}" type="sibTrans" cxnId="{3FDFED95-E895-47F2-8F2B-4BD2D333C488}">
      <dgm:prSet/>
      <dgm:spPr/>
      <dgm:t>
        <a:bodyPr/>
        <a:lstStyle/>
        <a:p>
          <a:endParaRPr lang="en-US"/>
        </a:p>
      </dgm:t>
    </dgm:pt>
    <dgm:pt modelId="{5376B4AD-918F-4E12-B829-6A8A4D76272F}">
      <dgm:prSet/>
      <dgm:spPr/>
      <dgm:t>
        <a:bodyPr/>
        <a:lstStyle/>
        <a:p>
          <a:pPr>
            <a:lnSpc>
              <a:spcPct val="100000"/>
            </a:lnSpc>
          </a:pPr>
          <a:r>
            <a:rPr lang="tr-TR" dirty="0"/>
            <a:t>-Gerçekleştirme görevlisi yaptığı kontrolleri gösteren «</a:t>
          </a:r>
          <a:r>
            <a:rPr lang="tr-TR" b="1" dirty="0"/>
            <a:t>ön mali kontrol listesini</a:t>
          </a:r>
          <a:r>
            <a:rPr lang="tr-TR" dirty="0"/>
            <a:t>» ödeme emri belgesine ekler.</a:t>
          </a:r>
          <a:endParaRPr lang="en-US" dirty="0"/>
        </a:p>
      </dgm:t>
    </dgm:pt>
    <dgm:pt modelId="{123CD346-49EC-428F-AC20-74FC540C7D46}" type="parTrans" cxnId="{FFEB781A-BB03-4703-8C99-03750D6B7F08}">
      <dgm:prSet/>
      <dgm:spPr/>
      <dgm:t>
        <a:bodyPr/>
        <a:lstStyle/>
        <a:p>
          <a:endParaRPr lang="en-US"/>
        </a:p>
      </dgm:t>
    </dgm:pt>
    <dgm:pt modelId="{70897A61-5734-4AEF-9D9C-6D1458F64241}" type="sibTrans" cxnId="{FFEB781A-BB03-4703-8C99-03750D6B7F08}">
      <dgm:prSet/>
      <dgm:spPr/>
      <dgm:t>
        <a:bodyPr/>
        <a:lstStyle/>
        <a:p>
          <a:endParaRPr lang="en-US"/>
        </a:p>
      </dgm:t>
    </dgm:pt>
    <dgm:pt modelId="{4056A674-9A83-42E2-B07C-3903E922998A}" type="pres">
      <dgm:prSet presAssocID="{2CDA2746-48FD-42D4-992F-4997093E8028}" presName="root" presStyleCnt="0">
        <dgm:presLayoutVars>
          <dgm:dir/>
          <dgm:resizeHandles val="exact"/>
        </dgm:presLayoutVars>
      </dgm:prSet>
      <dgm:spPr/>
    </dgm:pt>
    <dgm:pt modelId="{3794CDEB-B90F-46D4-A81C-EA35B71D8C44}" type="pres">
      <dgm:prSet presAssocID="{FEDE5FEB-9169-488E-BD29-EB399BB6416D}" presName="compNode" presStyleCnt="0"/>
      <dgm:spPr/>
    </dgm:pt>
    <dgm:pt modelId="{13821F9C-8030-4B55-86FB-AE61B0EAB026}" type="pres">
      <dgm:prSet presAssocID="{FEDE5FEB-9169-488E-BD29-EB399BB6416D}"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Dişliler"/>
        </a:ext>
      </dgm:extLst>
    </dgm:pt>
    <dgm:pt modelId="{89308B7C-4580-4AE8-9986-5EA608C2624A}" type="pres">
      <dgm:prSet presAssocID="{FEDE5FEB-9169-488E-BD29-EB399BB6416D}" presName="spaceRect" presStyleCnt="0"/>
      <dgm:spPr/>
    </dgm:pt>
    <dgm:pt modelId="{5057FD49-7FE1-474D-8560-F8EA92BE303E}" type="pres">
      <dgm:prSet presAssocID="{FEDE5FEB-9169-488E-BD29-EB399BB6416D}" presName="textRect" presStyleLbl="revTx" presStyleIdx="0" presStyleCnt="7">
        <dgm:presLayoutVars>
          <dgm:chMax val="1"/>
          <dgm:chPref val="1"/>
        </dgm:presLayoutVars>
      </dgm:prSet>
      <dgm:spPr/>
    </dgm:pt>
    <dgm:pt modelId="{DC98BA72-377B-4FC2-B3FD-53D9F175D941}" type="pres">
      <dgm:prSet presAssocID="{494BF49F-4812-41B9-8282-7769C5659097}" presName="sibTrans" presStyleCnt="0"/>
      <dgm:spPr/>
    </dgm:pt>
    <dgm:pt modelId="{26C089BD-B6AD-4866-9EC7-416E4C3D6D86}" type="pres">
      <dgm:prSet presAssocID="{CD922A1B-AC53-4D7D-BCAF-3BCB0C884CD3}" presName="compNode" presStyleCnt="0"/>
      <dgm:spPr/>
    </dgm:pt>
    <dgm:pt modelId="{31918989-86FA-488C-B0D0-F4B5D15A4FA5}" type="pres">
      <dgm:prSet presAssocID="{CD922A1B-AC53-4D7D-BCAF-3BCB0C884CD3}" presName="iconRect" presStyleLbl="node1" presStyleIdx="1" presStyleCnt="7"/>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İş akışı  düz dolguyla"/>
        </a:ext>
      </dgm:extLst>
    </dgm:pt>
    <dgm:pt modelId="{7BB360F2-16E6-4375-8E27-DE617FD4E6D0}" type="pres">
      <dgm:prSet presAssocID="{CD922A1B-AC53-4D7D-BCAF-3BCB0C884CD3}" presName="spaceRect" presStyleCnt="0"/>
      <dgm:spPr/>
    </dgm:pt>
    <dgm:pt modelId="{879F129D-CBBD-4952-9B25-1F4A7588331E}" type="pres">
      <dgm:prSet presAssocID="{CD922A1B-AC53-4D7D-BCAF-3BCB0C884CD3}" presName="textRect" presStyleLbl="revTx" presStyleIdx="1" presStyleCnt="7">
        <dgm:presLayoutVars>
          <dgm:chMax val="1"/>
          <dgm:chPref val="1"/>
        </dgm:presLayoutVars>
      </dgm:prSet>
      <dgm:spPr/>
    </dgm:pt>
    <dgm:pt modelId="{3C22FDED-7511-491C-B964-4A1323A8BDCD}" type="pres">
      <dgm:prSet presAssocID="{B50D1E71-9677-4ED2-AD02-C6C028AB31CE}" presName="sibTrans" presStyleCnt="0"/>
      <dgm:spPr/>
    </dgm:pt>
    <dgm:pt modelId="{8535371B-DFEB-4364-BCFF-684B2738C21C}" type="pres">
      <dgm:prSet presAssocID="{90B5721F-4220-46C8-8994-1B202A686D82}" presName="compNode" presStyleCnt="0"/>
      <dgm:spPr/>
    </dgm:pt>
    <dgm:pt modelId="{CDE1671D-EFBD-4C4F-AAC8-3CC21030EA2D}" type="pres">
      <dgm:prSet presAssocID="{90B5721F-4220-46C8-8994-1B202A686D82}" presName="iconRect" presStyleLbl="node1" presStyleIdx="2" presStyleCnt="7"/>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Onay işareti"/>
        </a:ext>
      </dgm:extLst>
    </dgm:pt>
    <dgm:pt modelId="{03C9E4FA-223A-4BA7-A909-4675B04D4E64}" type="pres">
      <dgm:prSet presAssocID="{90B5721F-4220-46C8-8994-1B202A686D82}" presName="spaceRect" presStyleCnt="0"/>
      <dgm:spPr/>
    </dgm:pt>
    <dgm:pt modelId="{3442A968-8EAC-43A1-9E1F-2DFCA63DC66C}" type="pres">
      <dgm:prSet presAssocID="{90B5721F-4220-46C8-8994-1B202A686D82}" presName="textRect" presStyleLbl="revTx" presStyleIdx="2" presStyleCnt="7">
        <dgm:presLayoutVars>
          <dgm:chMax val="1"/>
          <dgm:chPref val="1"/>
        </dgm:presLayoutVars>
      </dgm:prSet>
      <dgm:spPr/>
    </dgm:pt>
    <dgm:pt modelId="{7EE7599E-BC0E-4F56-B89A-774D8B1FAE24}" type="pres">
      <dgm:prSet presAssocID="{1D3C882E-F8CB-4C1B-B615-645D571A755F}" presName="sibTrans" presStyleCnt="0"/>
      <dgm:spPr/>
    </dgm:pt>
    <dgm:pt modelId="{469EA8BA-EDD3-4D3C-8777-B57CC0FA64ED}" type="pres">
      <dgm:prSet presAssocID="{084E4FB6-99D6-4B2D-BA72-9CCAEF9D9F78}" presName="compNode" presStyleCnt="0"/>
      <dgm:spPr/>
    </dgm:pt>
    <dgm:pt modelId="{4206A66D-581F-46F6-B50E-9E880D03FEEF}" type="pres">
      <dgm:prSet presAssocID="{084E4FB6-99D6-4B2D-BA72-9CCAEF9D9F78}" presName="iconRect" presStyleLbl="nod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Madeni paralar"/>
        </a:ext>
      </dgm:extLst>
    </dgm:pt>
    <dgm:pt modelId="{8A3A989B-FDF4-4DC7-823B-D2BC7E712FAA}" type="pres">
      <dgm:prSet presAssocID="{084E4FB6-99D6-4B2D-BA72-9CCAEF9D9F78}" presName="spaceRect" presStyleCnt="0"/>
      <dgm:spPr/>
    </dgm:pt>
    <dgm:pt modelId="{E85461A6-075B-4781-98DF-84ACE5E2CDD9}" type="pres">
      <dgm:prSet presAssocID="{084E4FB6-99D6-4B2D-BA72-9CCAEF9D9F78}" presName="textRect" presStyleLbl="revTx" presStyleIdx="3" presStyleCnt="7">
        <dgm:presLayoutVars>
          <dgm:chMax val="1"/>
          <dgm:chPref val="1"/>
        </dgm:presLayoutVars>
      </dgm:prSet>
      <dgm:spPr/>
    </dgm:pt>
    <dgm:pt modelId="{EA9A0088-D078-44BC-B4A5-C149210F8114}" type="pres">
      <dgm:prSet presAssocID="{CBB7A524-472E-4550-9CC4-7F6323473A6B}" presName="sibTrans" presStyleCnt="0"/>
      <dgm:spPr/>
    </dgm:pt>
    <dgm:pt modelId="{672589F1-5724-4870-B18D-F1A1D4BFE8BB}" type="pres">
      <dgm:prSet presAssocID="{6375926D-9CEB-4DF1-856A-F5747F18FD49}" presName="compNode" presStyleCnt="0"/>
      <dgm:spPr/>
    </dgm:pt>
    <dgm:pt modelId="{A9DA1622-BFD0-4D0C-805B-EDCC372A5354}" type="pres">
      <dgm:prSet presAssocID="{6375926D-9CEB-4DF1-856A-F5747F18FD49}" presName="iconRect" presStyleLbl="node1" presStyleIdx="4" presStyleCnt="7"/>
      <dgm:spPr>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Bir grup insan  düz dolguyla"/>
        </a:ext>
      </dgm:extLst>
    </dgm:pt>
    <dgm:pt modelId="{C68CAE93-52E7-4BD5-A2D3-89A3351E6806}" type="pres">
      <dgm:prSet presAssocID="{6375926D-9CEB-4DF1-856A-F5747F18FD49}" presName="spaceRect" presStyleCnt="0"/>
      <dgm:spPr/>
    </dgm:pt>
    <dgm:pt modelId="{5DA44A8D-D985-403B-9CAF-A7CBE3307BA6}" type="pres">
      <dgm:prSet presAssocID="{6375926D-9CEB-4DF1-856A-F5747F18FD49}" presName="textRect" presStyleLbl="revTx" presStyleIdx="4" presStyleCnt="7">
        <dgm:presLayoutVars>
          <dgm:chMax val="1"/>
          <dgm:chPref val="1"/>
        </dgm:presLayoutVars>
      </dgm:prSet>
      <dgm:spPr/>
    </dgm:pt>
    <dgm:pt modelId="{7C05B0F8-8606-4359-89DD-DB31FFA0B354}" type="pres">
      <dgm:prSet presAssocID="{849D3894-B8BA-446D-8888-FBE8AACC49BF}" presName="sibTrans" presStyleCnt="0"/>
      <dgm:spPr/>
    </dgm:pt>
    <dgm:pt modelId="{AE2789A9-3063-49E1-8F99-8837C9C734EE}" type="pres">
      <dgm:prSet presAssocID="{14254000-F5E3-4389-A1E6-71DD6CCB7EEF}" presName="compNode" presStyleCnt="0"/>
      <dgm:spPr/>
    </dgm:pt>
    <dgm:pt modelId="{A72A4E08-7D87-4246-80BB-58C2893E2981}" type="pres">
      <dgm:prSet presAssocID="{14254000-F5E3-4389-A1E6-71DD6CCB7EEF}" presName="iconRect" presStyleLbl="node1" presStyleIdx="5" presStyleCnt="7" custScaleX="221020" custScaleY="176918"/>
      <dgm:spPr/>
    </dgm:pt>
    <dgm:pt modelId="{4CA7897A-5CD2-4478-B892-2664B8E762CE}" type="pres">
      <dgm:prSet presAssocID="{14254000-F5E3-4389-A1E6-71DD6CCB7EEF}" presName="spaceRect" presStyleCnt="0"/>
      <dgm:spPr/>
    </dgm:pt>
    <dgm:pt modelId="{DB031C86-BD5A-4CE1-B5E6-8AC53AC4B599}" type="pres">
      <dgm:prSet presAssocID="{14254000-F5E3-4389-A1E6-71DD6CCB7EEF}" presName="textRect" presStyleLbl="revTx" presStyleIdx="5" presStyleCnt="7" custScaleX="144724">
        <dgm:presLayoutVars>
          <dgm:chMax val="1"/>
          <dgm:chPref val="1"/>
        </dgm:presLayoutVars>
      </dgm:prSet>
      <dgm:spPr/>
    </dgm:pt>
    <dgm:pt modelId="{D2C22ED5-2CFB-43A4-8EB9-37DDD392DD97}" type="pres">
      <dgm:prSet presAssocID="{FC379D73-C054-44C0-9FA3-0DC0BC5C629D}" presName="sibTrans" presStyleCnt="0"/>
      <dgm:spPr/>
    </dgm:pt>
    <dgm:pt modelId="{AA505B57-F6EB-44E3-BB5A-578D6DF57B94}" type="pres">
      <dgm:prSet presAssocID="{5376B4AD-918F-4E12-B829-6A8A4D76272F}" presName="compNode" presStyleCnt="0"/>
      <dgm:spPr/>
    </dgm:pt>
    <dgm:pt modelId="{EE5E407A-A5A4-4480-81CF-0B92E25E884B}" type="pres">
      <dgm:prSet presAssocID="{5376B4AD-918F-4E12-B829-6A8A4D76272F}" presName="iconRect" presStyleLbl="node1" presStyleIdx="6" presStyleCnt="7"/>
      <dgm:spPr>
        <a:blipFill>
          <a:blip xmlns:r="http://schemas.openxmlformats.org/officeDocument/2006/relationships" r:embed="rId11">
            <a:extLst>
              <a:ext uri="{96DAC541-7B7A-43D3-8B79-37D633B846F1}">
                <asvg:svgBlip xmlns:asvg="http://schemas.microsoft.com/office/drawing/2016/SVG/main" r:embed="rId12"/>
              </a:ext>
            </a:extLst>
          </a:blip>
          <a:srcRect/>
          <a:stretch>
            <a:fillRect/>
          </a:stretch>
        </a:blipFill>
      </dgm:spPr>
      <dgm:extLst>
        <a:ext uri="{E40237B7-FDA0-4F09-8148-C483321AD2D9}">
          <dgm14:cNvPr xmlns:dgm14="http://schemas.microsoft.com/office/drawing/2010/diagram" id="0" name="" descr="Pano işaretli ana hat"/>
        </a:ext>
      </dgm:extLst>
    </dgm:pt>
    <dgm:pt modelId="{33EB4859-EE0B-451D-9732-AB8BE7C6643A}" type="pres">
      <dgm:prSet presAssocID="{5376B4AD-918F-4E12-B829-6A8A4D76272F}" presName="spaceRect" presStyleCnt="0"/>
      <dgm:spPr/>
    </dgm:pt>
    <dgm:pt modelId="{27EC1E67-2680-484A-80DC-285AACC8F2E6}" type="pres">
      <dgm:prSet presAssocID="{5376B4AD-918F-4E12-B829-6A8A4D76272F}" presName="textRect" presStyleLbl="revTx" presStyleIdx="6" presStyleCnt="7">
        <dgm:presLayoutVars>
          <dgm:chMax val="1"/>
          <dgm:chPref val="1"/>
        </dgm:presLayoutVars>
      </dgm:prSet>
      <dgm:spPr/>
    </dgm:pt>
  </dgm:ptLst>
  <dgm:cxnLst>
    <dgm:cxn modelId="{9DAAAA0D-9C94-424A-969D-1A754FB1CB67}" srcId="{2CDA2746-48FD-42D4-992F-4997093E8028}" destId="{6375926D-9CEB-4DF1-856A-F5747F18FD49}" srcOrd="4" destOrd="0" parTransId="{C534FE26-484D-402D-BD8D-89E790D988C7}" sibTransId="{849D3894-B8BA-446D-8888-FBE8AACC49BF}"/>
    <dgm:cxn modelId="{FFEB781A-BB03-4703-8C99-03750D6B7F08}" srcId="{2CDA2746-48FD-42D4-992F-4997093E8028}" destId="{5376B4AD-918F-4E12-B829-6A8A4D76272F}" srcOrd="6" destOrd="0" parTransId="{123CD346-49EC-428F-AC20-74FC540C7D46}" sibTransId="{70897A61-5734-4AEF-9D9C-6D1458F64241}"/>
    <dgm:cxn modelId="{E5DA962B-CF2A-4ED9-ABEC-711BDD741B95}" type="presOf" srcId="{90B5721F-4220-46C8-8994-1B202A686D82}" destId="{3442A968-8EAC-43A1-9E1F-2DFCA63DC66C}" srcOrd="0" destOrd="0" presId="urn:microsoft.com/office/officeart/2018/2/layout/IconLabelList"/>
    <dgm:cxn modelId="{0D980034-5D11-47FE-A324-49F6C84BD204}" type="presOf" srcId="{2CDA2746-48FD-42D4-992F-4997093E8028}" destId="{4056A674-9A83-42E2-B07C-3903E922998A}" srcOrd="0" destOrd="0" presId="urn:microsoft.com/office/officeart/2018/2/layout/IconLabelList"/>
    <dgm:cxn modelId="{3BF43A66-C881-4ABF-A355-793851DD78D4}" srcId="{2CDA2746-48FD-42D4-992F-4997093E8028}" destId="{084E4FB6-99D6-4B2D-BA72-9CCAEF9D9F78}" srcOrd="3" destOrd="0" parTransId="{16F43344-00C4-48AB-A0BD-D13B26064505}" sibTransId="{CBB7A524-472E-4550-9CC4-7F6323473A6B}"/>
    <dgm:cxn modelId="{16C11067-585A-48A5-A4AE-57C045FD12A0}" type="presOf" srcId="{FEDE5FEB-9169-488E-BD29-EB399BB6416D}" destId="{5057FD49-7FE1-474D-8560-F8EA92BE303E}" srcOrd="0" destOrd="0" presId="urn:microsoft.com/office/officeart/2018/2/layout/IconLabelList"/>
    <dgm:cxn modelId="{6C6F774C-01B0-449A-BDA4-0E1F4FAAD76A}" srcId="{2CDA2746-48FD-42D4-992F-4997093E8028}" destId="{90B5721F-4220-46C8-8994-1B202A686D82}" srcOrd="2" destOrd="0" parTransId="{EA4A1C6A-F637-412D-BFED-5ED2C65DB6B9}" sibTransId="{1D3C882E-F8CB-4C1B-B615-645D571A755F}"/>
    <dgm:cxn modelId="{654F9171-ED0D-4443-A093-167D2BE0D220}" type="presOf" srcId="{CD922A1B-AC53-4D7D-BCAF-3BCB0C884CD3}" destId="{879F129D-CBBD-4952-9B25-1F4A7588331E}" srcOrd="0" destOrd="0" presId="urn:microsoft.com/office/officeart/2018/2/layout/IconLabelList"/>
    <dgm:cxn modelId="{57FCEE74-94F0-4752-A64C-34D90AD2CF3B}" srcId="{2CDA2746-48FD-42D4-992F-4997093E8028}" destId="{CD922A1B-AC53-4D7D-BCAF-3BCB0C884CD3}" srcOrd="1" destOrd="0" parTransId="{7A25D029-6D04-4B76-9457-4273722A304B}" sibTransId="{B50D1E71-9677-4ED2-AD02-C6C028AB31CE}"/>
    <dgm:cxn modelId="{3FDFED95-E895-47F2-8F2B-4BD2D333C488}" srcId="{2CDA2746-48FD-42D4-992F-4997093E8028}" destId="{14254000-F5E3-4389-A1E6-71DD6CCB7EEF}" srcOrd="5" destOrd="0" parTransId="{E3C36F00-E32F-4210-BEF7-AC63D1A95680}" sibTransId="{FC379D73-C054-44C0-9FA3-0DC0BC5C629D}"/>
    <dgm:cxn modelId="{27A4269A-C96D-4B3C-86E6-10EC77C54D30}" type="presOf" srcId="{14254000-F5E3-4389-A1E6-71DD6CCB7EEF}" destId="{DB031C86-BD5A-4CE1-B5E6-8AC53AC4B599}" srcOrd="0" destOrd="0" presId="urn:microsoft.com/office/officeart/2018/2/layout/IconLabelList"/>
    <dgm:cxn modelId="{4E7170BA-F36E-4D33-8DBF-B5C6B469A030}" srcId="{2CDA2746-48FD-42D4-992F-4997093E8028}" destId="{FEDE5FEB-9169-488E-BD29-EB399BB6416D}" srcOrd="0" destOrd="0" parTransId="{65F91665-03C9-4333-B056-99E8876050F8}" sibTransId="{494BF49F-4812-41B9-8282-7769C5659097}"/>
    <dgm:cxn modelId="{1B7C9BBC-1576-452A-9B84-F8849C62CA35}" type="presOf" srcId="{6375926D-9CEB-4DF1-856A-F5747F18FD49}" destId="{5DA44A8D-D985-403B-9CAF-A7CBE3307BA6}" srcOrd="0" destOrd="0" presId="urn:microsoft.com/office/officeart/2018/2/layout/IconLabelList"/>
    <dgm:cxn modelId="{E382DBCE-3E5B-4C3E-B760-3644AC584E43}" type="presOf" srcId="{5376B4AD-918F-4E12-B829-6A8A4D76272F}" destId="{27EC1E67-2680-484A-80DC-285AACC8F2E6}" srcOrd="0" destOrd="0" presId="urn:microsoft.com/office/officeart/2018/2/layout/IconLabelList"/>
    <dgm:cxn modelId="{1BDB06E3-BBFA-48A0-B253-1B975263088D}" type="presOf" srcId="{084E4FB6-99D6-4B2D-BA72-9CCAEF9D9F78}" destId="{E85461A6-075B-4781-98DF-84ACE5E2CDD9}" srcOrd="0" destOrd="0" presId="urn:microsoft.com/office/officeart/2018/2/layout/IconLabelList"/>
    <dgm:cxn modelId="{95E5D075-158B-406B-B1A1-3BC881909B5C}" type="presParOf" srcId="{4056A674-9A83-42E2-B07C-3903E922998A}" destId="{3794CDEB-B90F-46D4-A81C-EA35B71D8C44}" srcOrd="0" destOrd="0" presId="urn:microsoft.com/office/officeart/2018/2/layout/IconLabelList"/>
    <dgm:cxn modelId="{8589AE3E-5D3D-471F-BD40-878EE7431D34}" type="presParOf" srcId="{3794CDEB-B90F-46D4-A81C-EA35B71D8C44}" destId="{13821F9C-8030-4B55-86FB-AE61B0EAB026}" srcOrd="0" destOrd="0" presId="urn:microsoft.com/office/officeart/2018/2/layout/IconLabelList"/>
    <dgm:cxn modelId="{9279F85E-C9C5-4E59-B3A8-793A454BA318}" type="presParOf" srcId="{3794CDEB-B90F-46D4-A81C-EA35B71D8C44}" destId="{89308B7C-4580-4AE8-9986-5EA608C2624A}" srcOrd="1" destOrd="0" presId="urn:microsoft.com/office/officeart/2018/2/layout/IconLabelList"/>
    <dgm:cxn modelId="{86EB93F9-2F3F-4FC8-86A8-19951433D991}" type="presParOf" srcId="{3794CDEB-B90F-46D4-A81C-EA35B71D8C44}" destId="{5057FD49-7FE1-474D-8560-F8EA92BE303E}" srcOrd="2" destOrd="0" presId="urn:microsoft.com/office/officeart/2018/2/layout/IconLabelList"/>
    <dgm:cxn modelId="{CB1F6C69-5E7B-4D23-9B3E-5D2008E86E05}" type="presParOf" srcId="{4056A674-9A83-42E2-B07C-3903E922998A}" destId="{DC98BA72-377B-4FC2-B3FD-53D9F175D941}" srcOrd="1" destOrd="0" presId="urn:microsoft.com/office/officeart/2018/2/layout/IconLabelList"/>
    <dgm:cxn modelId="{4D4EA59D-8173-403F-B2A2-18468E34DF95}" type="presParOf" srcId="{4056A674-9A83-42E2-B07C-3903E922998A}" destId="{26C089BD-B6AD-4866-9EC7-416E4C3D6D86}" srcOrd="2" destOrd="0" presId="urn:microsoft.com/office/officeart/2018/2/layout/IconLabelList"/>
    <dgm:cxn modelId="{90A69155-9AC4-41F6-8C06-C7BDAA56DC64}" type="presParOf" srcId="{26C089BD-B6AD-4866-9EC7-416E4C3D6D86}" destId="{31918989-86FA-488C-B0D0-F4B5D15A4FA5}" srcOrd="0" destOrd="0" presId="urn:microsoft.com/office/officeart/2018/2/layout/IconLabelList"/>
    <dgm:cxn modelId="{DF9D8A5F-47F6-4426-AB89-61D7EFFCF5E0}" type="presParOf" srcId="{26C089BD-B6AD-4866-9EC7-416E4C3D6D86}" destId="{7BB360F2-16E6-4375-8E27-DE617FD4E6D0}" srcOrd="1" destOrd="0" presId="urn:microsoft.com/office/officeart/2018/2/layout/IconLabelList"/>
    <dgm:cxn modelId="{3E67A70C-DCF5-42E1-AE6B-DAFE156D0845}" type="presParOf" srcId="{26C089BD-B6AD-4866-9EC7-416E4C3D6D86}" destId="{879F129D-CBBD-4952-9B25-1F4A7588331E}" srcOrd="2" destOrd="0" presId="urn:microsoft.com/office/officeart/2018/2/layout/IconLabelList"/>
    <dgm:cxn modelId="{54726B77-7E4D-4D5D-A81D-54E15DFCECB0}" type="presParOf" srcId="{4056A674-9A83-42E2-B07C-3903E922998A}" destId="{3C22FDED-7511-491C-B964-4A1323A8BDCD}" srcOrd="3" destOrd="0" presId="urn:microsoft.com/office/officeart/2018/2/layout/IconLabelList"/>
    <dgm:cxn modelId="{EB27A12C-2AAA-4A05-A1A4-AFA94B8E65AF}" type="presParOf" srcId="{4056A674-9A83-42E2-B07C-3903E922998A}" destId="{8535371B-DFEB-4364-BCFF-684B2738C21C}" srcOrd="4" destOrd="0" presId="urn:microsoft.com/office/officeart/2018/2/layout/IconLabelList"/>
    <dgm:cxn modelId="{96BD1159-9822-484D-A7C1-48721A993B19}" type="presParOf" srcId="{8535371B-DFEB-4364-BCFF-684B2738C21C}" destId="{CDE1671D-EFBD-4C4F-AAC8-3CC21030EA2D}" srcOrd="0" destOrd="0" presId="urn:microsoft.com/office/officeart/2018/2/layout/IconLabelList"/>
    <dgm:cxn modelId="{387907B9-7E54-4B0D-B527-9B687A61312F}" type="presParOf" srcId="{8535371B-DFEB-4364-BCFF-684B2738C21C}" destId="{03C9E4FA-223A-4BA7-A909-4675B04D4E64}" srcOrd="1" destOrd="0" presId="urn:microsoft.com/office/officeart/2018/2/layout/IconLabelList"/>
    <dgm:cxn modelId="{CA909833-3620-4283-A356-F679AB918810}" type="presParOf" srcId="{8535371B-DFEB-4364-BCFF-684B2738C21C}" destId="{3442A968-8EAC-43A1-9E1F-2DFCA63DC66C}" srcOrd="2" destOrd="0" presId="urn:microsoft.com/office/officeart/2018/2/layout/IconLabelList"/>
    <dgm:cxn modelId="{85C35085-9BEF-402E-BAEE-D3FD61700C71}" type="presParOf" srcId="{4056A674-9A83-42E2-B07C-3903E922998A}" destId="{7EE7599E-BC0E-4F56-B89A-774D8B1FAE24}" srcOrd="5" destOrd="0" presId="urn:microsoft.com/office/officeart/2018/2/layout/IconLabelList"/>
    <dgm:cxn modelId="{1EC52922-77D1-4CCB-8DCD-E8C2EDB91A18}" type="presParOf" srcId="{4056A674-9A83-42E2-B07C-3903E922998A}" destId="{469EA8BA-EDD3-4D3C-8777-B57CC0FA64ED}" srcOrd="6" destOrd="0" presId="urn:microsoft.com/office/officeart/2018/2/layout/IconLabelList"/>
    <dgm:cxn modelId="{2F367B86-A219-4FA4-A67C-7D5B332F1B34}" type="presParOf" srcId="{469EA8BA-EDD3-4D3C-8777-B57CC0FA64ED}" destId="{4206A66D-581F-46F6-B50E-9E880D03FEEF}" srcOrd="0" destOrd="0" presId="urn:microsoft.com/office/officeart/2018/2/layout/IconLabelList"/>
    <dgm:cxn modelId="{89568998-D2C3-4723-9636-5F0A97607AAA}" type="presParOf" srcId="{469EA8BA-EDD3-4D3C-8777-B57CC0FA64ED}" destId="{8A3A989B-FDF4-4DC7-823B-D2BC7E712FAA}" srcOrd="1" destOrd="0" presId="urn:microsoft.com/office/officeart/2018/2/layout/IconLabelList"/>
    <dgm:cxn modelId="{85370EF8-3CB5-4EFF-8F8D-5583264A0888}" type="presParOf" srcId="{469EA8BA-EDD3-4D3C-8777-B57CC0FA64ED}" destId="{E85461A6-075B-4781-98DF-84ACE5E2CDD9}" srcOrd="2" destOrd="0" presId="urn:microsoft.com/office/officeart/2018/2/layout/IconLabelList"/>
    <dgm:cxn modelId="{A077851A-7E2E-46C4-B76C-40C71F013D26}" type="presParOf" srcId="{4056A674-9A83-42E2-B07C-3903E922998A}" destId="{EA9A0088-D078-44BC-B4A5-C149210F8114}" srcOrd="7" destOrd="0" presId="urn:microsoft.com/office/officeart/2018/2/layout/IconLabelList"/>
    <dgm:cxn modelId="{D4F98FA7-79D9-42C3-97AC-9267EC37AD55}" type="presParOf" srcId="{4056A674-9A83-42E2-B07C-3903E922998A}" destId="{672589F1-5724-4870-B18D-F1A1D4BFE8BB}" srcOrd="8" destOrd="0" presId="urn:microsoft.com/office/officeart/2018/2/layout/IconLabelList"/>
    <dgm:cxn modelId="{A0415DA0-5D34-49A0-B93A-213C24ECA94A}" type="presParOf" srcId="{672589F1-5724-4870-B18D-F1A1D4BFE8BB}" destId="{A9DA1622-BFD0-4D0C-805B-EDCC372A5354}" srcOrd="0" destOrd="0" presId="urn:microsoft.com/office/officeart/2018/2/layout/IconLabelList"/>
    <dgm:cxn modelId="{691115E3-8E67-4DC9-A898-E29E1A308F2E}" type="presParOf" srcId="{672589F1-5724-4870-B18D-F1A1D4BFE8BB}" destId="{C68CAE93-52E7-4BD5-A2D3-89A3351E6806}" srcOrd="1" destOrd="0" presId="urn:microsoft.com/office/officeart/2018/2/layout/IconLabelList"/>
    <dgm:cxn modelId="{D0996BFA-1759-4550-A612-6E649AF5E8B9}" type="presParOf" srcId="{672589F1-5724-4870-B18D-F1A1D4BFE8BB}" destId="{5DA44A8D-D985-403B-9CAF-A7CBE3307BA6}" srcOrd="2" destOrd="0" presId="urn:microsoft.com/office/officeart/2018/2/layout/IconLabelList"/>
    <dgm:cxn modelId="{FE6E8FF6-002D-48EA-AA36-63F26E553525}" type="presParOf" srcId="{4056A674-9A83-42E2-B07C-3903E922998A}" destId="{7C05B0F8-8606-4359-89DD-DB31FFA0B354}" srcOrd="9" destOrd="0" presId="urn:microsoft.com/office/officeart/2018/2/layout/IconLabelList"/>
    <dgm:cxn modelId="{B14C450C-CD7A-4274-8294-68D5C493FE3E}" type="presParOf" srcId="{4056A674-9A83-42E2-B07C-3903E922998A}" destId="{AE2789A9-3063-49E1-8F99-8837C9C734EE}" srcOrd="10" destOrd="0" presId="urn:microsoft.com/office/officeart/2018/2/layout/IconLabelList"/>
    <dgm:cxn modelId="{0191EB28-9886-4929-8C0B-681775763C58}" type="presParOf" srcId="{AE2789A9-3063-49E1-8F99-8837C9C734EE}" destId="{A72A4E08-7D87-4246-80BB-58C2893E2981}" srcOrd="0" destOrd="0" presId="urn:microsoft.com/office/officeart/2018/2/layout/IconLabelList"/>
    <dgm:cxn modelId="{393C3601-192A-453C-80F3-D72F4BF5AD04}" type="presParOf" srcId="{AE2789A9-3063-49E1-8F99-8837C9C734EE}" destId="{4CA7897A-5CD2-4478-B892-2664B8E762CE}" srcOrd="1" destOrd="0" presId="urn:microsoft.com/office/officeart/2018/2/layout/IconLabelList"/>
    <dgm:cxn modelId="{A353C2A8-D38C-4817-A530-DAC44C449125}" type="presParOf" srcId="{AE2789A9-3063-49E1-8F99-8837C9C734EE}" destId="{DB031C86-BD5A-4CE1-B5E6-8AC53AC4B599}" srcOrd="2" destOrd="0" presId="urn:microsoft.com/office/officeart/2018/2/layout/IconLabelList"/>
    <dgm:cxn modelId="{2CC50F25-E215-404A-9FFB-C3E0CE363C3D}" type="presParOf" srcId="{4056A674-9A83-42E2-B07C-3903E922998A}" destId="{D2C22ED5-2CFB-43A4-8EB9-37DDD392DD97}" srcOrd="11" destOrd="0" presId="urn:microsoft.com/office/officeart/2018/2/layout/IconLabelList"/>
    <dgm:cxn modelId="{E00182F1-0A8F-486B-959D-E1C618EBAC1A}" type="presParOf" srcId="{4056A674-9A83-42E2-B07C-3903E922998A}" destId="{AA505B57-F6EB-44E3-BB5A-578D6DF57B94}" srcOrd="12" destOrd="0" presId="urn:microsoft.com/office/officeart/2018/2/layout/IconLabelList"/>
    <dgm:cxn modelId="{DAD1A637-632B-45DA-8F42-C69BF2C1533B}" type="presParOf" srcId="{AA505B57-F6EB-44E3-BB5A-578D6DF57B94}" destId="{EE5E407A-A5A4-4480-81CF-0B92E25E884B}" srcOrd="0" destOrd="0" presId="urn:microsoft.com/office/officeart/2018/2/layout/IconLabelList"/>
    <dgm:cxn modelId="{387A2F1E-DE78-4E67-B8B4-FDDE070BD8E6}" type="presParOf" srcId="{AA505B57-F6EB-44E3-BB5A-578D6DF57B94}" destId="{33EB4859-EE0B-451D-9732-AB8BE7C6643A}" srcOrd="1" destOrd="0" presId="urn:microsoft.com/office/officeart/2018/2/layout/IconLabelList"/>
    <dgm:cxn modelId="{F103D79F-8072-4B9F-898A-1EC3BC226964}" type="presParOf" srcId="{AA505B57-F6EB-44E3-BB5A-578D6DF57B94}" destId="{27EC1E67-2680-484A-80DC-285AACC8F2E6}"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F66A4B-5433-453A-9948-4A53A346DD1E}" type="doc">
      <dgm:prSet loTypeId="urn:microsoft.com/office/officeart/2016/7/layout/RepeatingBendingProcessNew" loCatId="process" qsTypeId="urn:microsoft.com/office/officeart/2005/8/quickstyle/simple1" qsCatId="simple" csTypeId="urn:microsoft.com/office/officeart/2005/8/colors/accent1_2" csCatId="accent1" phldr="1"/>
      <dgm:spPr/>
      <dgm:t>
        <a:bodyPr/>
        <a:lstStyle/>
        <a:p>
          <a:endParaRPr lang="en-US"/>
        </a:p>
      </dgm:t>
    </dgm:pt>
    <dgm:pt modelId="{84CE1A92-11BD-4C38-BFFD-89098EF9CFA0}">
      <dgm:prSet/>
      <dgm:spPr/>
      <dgm:t>
        <a:bodyPr/>
        <a:lstStyle/>
        <a:p>
          <a:r>
            <a:rPr lang="tr-TR"/>
            <a:t>-Yönergemizin 3 üncü bölümde sayılan işlemlerin ön mali kontrolünü kapsar</a:t>
          </a:r>
          <a:endParaRPr lang="en-US"/>
        </a:p>
      </dgm:t>
    </dgm:pt>
    <dgm:pt modelId="{F2B04199-BA28-4D7E-BBA3-8394A086A21E}" type="parTrans" cxnId="{C8B3645F-96B4-48CE-AA3B-6200357AC004}">
      <dgm:prSet/>
      <dgm:spPr/>
      <dgm:t>
        <a:bodyPr/>
        <a:lstStyle/>
        <a:p>
          <a:endParaRPr lang="en-US"/>
        </a:p>
      </dgm:t>
    </dgm:pt>
    <dgm:pt modelId="{EC815885-ADAE-4FBA-859C-BD25BD0A8EE7}" type="sibTrans" cxnId="{C8B3645F-96B4-48CE-AA3B-6200357AC004}">
      <dgm:prSet/>
      <dgm:spPr/>
      <dgm:t>
        <a:bodyPr/>
        <a:lstStyle/>
        <a:p>
          <a:endParaRPr lang="en-US"/>
        </a:p>
      </dgm:t>
    </dgm:pt>
    <dgm:pt modelId="{F52FDABC-B077-42F2-8D96-D6934C4BD94E}">
      <dgm:prSet/>
      <dgm:spPr/>
      <dgm:t>
        <a:bodyPr/>
        <a:lstStyle/>
        <a:p>
          <a:r>
            <a:rPr lang="tr-TR"/>
            <a:t>-Bu işlemler harcama yetkilisince imzalanmadan önce gönderilir</a:t>
          </a:r>
          <a:endParaRPr lang="en-US"/>
        </a:p>
      </dgm:t>
    </dgm:pt>
    <dgm:pt modelId="{CDAE08E3-BFE3-46A0-ACFD-9702F8B45665}" type="parTrans" cxnId="{27A32C2E-12D9-411E-B610-D6042B1B6AEB}">
      <dgm:prSet/>
      <dgm:spPr/>
      <dgm:t>
        <a:bodyPr/>
        <a:lstStyle/>
        <a:p>
          <a:endParaRPr lang="en-US"/>
        </a:p>
      </dgm:t>
    </dgm:pt>
    <dgm:pt modelId="{67DEE635-53AD-451C-BBD8-35A9E7198C4F}" type="sibTrans" cxnId="{27A32C2E-12D9-411E-B610-D6042B1B6AEB}">
      <dgm:prSet/>
      <dgm:spPr/>
      <dgm:t>
        <a:bodyPr/>
        <a:lstStyle/>
        <a:p>
          <a:endParaRPr lang="en-US"/>
        </a:p>
      </dgm:t>
    </dgm:pt>
    <dgm:pt modelId="{147D6821-B287-4CEF-80D1-CDA91C0D3B6C}">
      <dgm:prSet/>
      <dgm:spPr/>
      <dgm:t>
        <a:bodyPr/>
        <a:lstStyle/>
        <a:p>
          <a:r>
            <a:rPr lang="tr-TR"/>
            <a:t>-SGDB tarafından yapılan ön mali kontrol, listelerle birlikte görüş yazısı eklenerek harcama birimine gönderilir</a:t>
          </a:r>
          <a:endParaRPr lang="en-US"/>
        </a:p>
      </dgm:t>
    </dgm:pt>
    <dgm:pt modelId="{55D35426-A7F9-4A89-9769-C9B316323088}" type="parTrans" cxnId="{E9283AAF-89E4-4B45-8D98-5D3062F069EB}">
      <dgm:prSet/>
      <dgm:spPr/>
      <dgm:t>
        <a:bodyPr/>
        <a:lstStyle/>
        <a:p>
          <a:endParaRPr lang="en-US"/>
        </a:p>
      </dgm:t>
    </dgm:pt>
    <dgm:pt modelId="{FB2F6680-2243-40B0-8393-C299691E52A6}" type="sibTrans" cxnId="{E9283AAF-89E4-4B45-8D98-5D3062F069EB}">
      <dgm:prSet/>
      <dgm:spPr/>
      <dgm:t>
        <a:bodyPr/>
        <a:lstStyle/>
        <a:p>
          <a:endParaRPr lang="en-US"/>
        </a:p>
      </dgm:t>
    </dgm:pt>
    <dgm:pt modelId="{C14E866C-B889-4B42-95AF-4B944D3BBE3F}">
      <dgm:prSet/>
      <dgm:spPr/>
      <dgm:t>
        <a:bodyPr/>
        <a:lstStyle/>
        <a:p>
          <a:r>
            <a:rPr lang="tr-TR"/>
            <a:t>-Görüş yazısında uygun görülüp görülmediği açıkça belirtilir</a:t>
          </a:r>
          <a:endParaRPr lang="en-US"/>
        </a:p>
      </dgm:t>
    </dgm:pt>
    <dgm:pt modelId="{92E91816-8866-4290-A66F-540E60E62C4C}" type="parTrans" cxnId="{ED960F6F-E978-4F36-9F9C-E309DB3EE6A4}">
      <dgm:prSet/>
      <dgm:spPr/>
      <dgm:t>
        <a:bodyPr/>
        <a:lstStyle/>
        <a:p>
          <a:endParaRPr lang="en-US"/>
        </a:p>
      </dgm:t>
    </dgm:pt>
    <dgm:pt modelId="{B06202B5-CBFE-46E0-8733-3A5C96E04632}" type="sibTrans" cxnId="{ED960F6F-E978-4F36-9F9C-E309DB3EE6A4}">
      <dgm:prSet/>
      <dgm:spPr/>
      <dgm:t>
        <a:bodyPr/>
        <a:lstStyle/>
        <a:p>
          <a:endParaRPr lang="en-US"/>
        </a:p>
      </dgm:t>
    </dgm:pt>
    <dgm:pt modelId="{0AFBD0C6-A739-4605-93AB-EE9127455C63}">
      <dgm:prSet/>
      <dgm:spPr/>
      <dgm:t>
        <a:bodyPr/>
        <a:lstStyle/>
        <a:p>
          <a:r>
            <a:rPr lang="tr-TR"/>
            <a:t>-Uygun görülmediği hallerde eksiklikler görüş yazısında açıkça belirtilir ve tekrar harcama birimine evrakla birlikte geri gönderilir</a:t>
          </a:r>
          <a:endParaRPr lang="en-US"/>
        </a:p>
      </dgm:t>
    </dgm:pt>
    <dgm:pt modelId="{57E68B88-AAD9-4A74-998E-AD7C03AFD831}" type="parTrans" cxnId="{112F3353-C7C6-4A47-B252-30C6ED950E13}">
      <dgm:prSet/>
      <dgm:spPr/>
      <dgm:t>
        <a:bodyPr/>
        <a:lstStyle/>
        <a:p>
          <a:endParaRPr lang="en-US"/>
        </a:p>
      </dgm:t>
    </dgm:pt>
    <dgm:pt modelId="{8B13A127-1176-49F8-840E-3BC452373CA1}" type="sibTrans" cxnId="{112F3353-C7C6-4A47-B252-30C6ED950E13}">
      <dgm:prSet/>
      <dgm:spPr/>
      <dgm:t>
        <a:bodyPr/>
        <a:lstStyle/>
        <a:p>
          <a:endParaRPr lang="en-US"/>
        </a:p>
      </dgm:t>
    </dgm:pt>
    <dgm:pt modelId="{1D860B95-3F20-43DA-A748-C945898B6799}">
      <dgm:prSet/>
      <dgm:spPr/>
      <dgm:t>
        <a:bodyPr/>
        <a:lstStyle/>
        <a:p>
          <a:r>
            <a:rPr lang="tr-TR" dirty="0"/>
            <a:t>-Görüş yazısı, ilgili işlem dosyasına ve ödeme emri belgesine eklenir (elektronik görüş yazısı MYS üzerinden gönderildiğinde otomatik olarak ödemenin kanıtlayıcı belgeleri arasına düşer)</a:t>
          </a:r>
          <a:endParaRPr lang="en-US" dirty="0"/>
        </a:p>
      </dgm:t>
    </dgm:pt>
    <dgm:pt modelId="{621ECC2F-122B-4C49-90B7-7588D9127052}" type="parTrans" cxnId="{30F80F9E-DD14-4328-9BF6-0C9ECAA2A7C6}">
      <dgm:prSet/>
      <dgm:spPr/>
      <dgm:t>
        <a:bodyPr/>
        <a:lstStyle/>
        <a:p>
          <a:endParaRPr lang="en-US"/>
        </a:p>
      </dgm:t>
    </dgm:pt>
    <dgm:pt modelId="{6AABB748-3A69-4270-8E60-B9AEE65E1DE1}" type="sibTrans" cxnId="{30F80F9E-DD14-4328-9BF6-0C9ECAA2A7C6}">
      <dgm:prSet/>
      <dgm:spPr/>
      <dgm:t>
        <a:bodyPr/>
        <a:lstStyle/>
        <a:p>
          <a:endParaRPr lang="en-US"/>
        </a:p>
      </dgm:t>
    </dgm:pt>
    <dgm:pt modelId="{57BD78BB-D70C-4FEE-A20A-77DCA5DA58A8}" type="pres">
      <dgm:prSet presAssocID="{B3F66A4B-5433-453A-9948-4A53A346DD1E}" presName="Name0" presStyleCnt="0">
        <dgm:presLayoutVars>
          <dgm:dir/>
          <dgm:resizeHandles val="exact"/>
        </dgm:presLayoutVars>
      </dgm:prSet>
      <dgm:spPr/>
    </dgm:pt>
    <dgm:pt modelId="{31AD3782-D4F9-4CBB-A0CF-321B57290E85}" type="pres">
      <dgm:prSet presAssocID="{84CE1A92-11BD-4C38-BFFD-89098EF9CFA0}" presName="node" presStyleLbl="node1" presStyleIdx="0" presStyleCnt="6">
        <dgm:presLayoutVars>
          <dgm:bulletEnabled val="1"/>
        </dgm:presLayoutVars>
      </dgm:prSet>
      <dgm:spPr/>
    </dgm:pt>
    <dgm:pt modelId="{0B96D2ED-90CE-4629-B3FD-3EB3699B7B6E}" type="pres">
      <dgm:prSet presAssocID="{EC815885-ADAE-4FBA-859C-BD25BD0A8EE7}" presName="sibTrans" presStyleLbl="sibTrans1D1" presStyleIdx="0" presStyleCnt="5"/>
      <dgm:spPr/>
    </dgm:pt>
    <dgm:pt modelId="{E2E87960-60A6-417F-AF41-24BE9C8E402B}" type="pres">
      <dgm:prSet presAssocID="{EC815885-ADAE-4FBA-859C-BD25BD0A8EE7}" presName="connectorText" presStyleLbl="sibTrans1D1" presStyleIdx="0" presStyleCnt="5"/>
      <dgm:spPr/>
    </dgm:pt>
    <dgm:pt modelId="{D7B0E735-704D-4A41-B263-764C6E5182A0}" type="pres">
      <dgm:prSet presAssocID="{F52FDABC-B077-42F2-8D96-D6934C4BD94E}" presName="node" presStyleLbl="node1" presStyleIdx="1" presStyleCnt="6">
        <dgm:presLayoutVars>
          <dgm:bulletEnabled val="1"/>
        </dgm:presLayoutVars>
      </dgm:prSet>
      <dgm:spPr/>
    </dgm:pt>
    <dgm:pt modelId="{A822F9AA-678A-4E3A-9603-E55DECF89B22}" type="pres">
      <dgm:prSet presAssocID="{67DEE635-53AD-451C-BBD8-35A9E7198C4F}" presName="sibTrans" presStyleLbl="sibTrans1D1" presStyleIdx="1" presStyleCnt="5"/>
      <dgm:spPr/>
    </dgm:pt>
    <dgm:pt modelId="{FFAF5E02-AD9E-4078-8497-4B2A62429E44}" type="pres">
      <dgm:prSet presAssocID="{67DEE635-53AD-451C-BBD8-35A9E7198C4F}" presName="connectorText" presStyleLbl="sibTrans1D1" presStyleIdx="1" presStyleCnt="5"/>
      <dgm:spPr/>
    </dgm:pt>
    <dgm:pt modelId="{BF935E28-2B47-49EA-A47C-80695520A3E4}" type="pres">
      <dgm:prSet presAssocID="{147D6821-B287-4CEF-80D1-CDA91C0D3B6C}" presName="node" presStyleLbl="node1" presStyleIdx="2" presStyleCnt="6">
        <dgm:presLayoutVars>
          <dgm:bulletEnabled val="1"/>
        </dgm:presLayoutVars>
      </dgm:prSet>
      <dgm:spPr/>
    </dgm:pt>
    <dgm:pt modelId="{19AA6490-E024-42AB-B685-4D42BE98AB7E}" type="pres">
      <dgm:prSet presAssocID="{FB2F6680-2243-40B0-8393-C299691E52A6}" presName="sibTrans" presStyleLbl="sibTrans1D1" presStyleIdx="2" presStyleCnt="5"/>
      <dgm:spPr/>
    </dgm:pt>
    <dgm:pt modelId="{9303EF97-5F27-4B59-B9B7-8515F1507956}" type="pres">
      <dgm:prSet presAssocID="{FB2F6680-2243-40B0-8393-C299691E52A6}" presName="connectorText" presStyleLbl="sibTrans1D1" presStyleIdx="2" presStyleCnt="5"/>
      <dgm:spPr/>
    </dgm:pt>
    <dgm:pt modelId="{10252E3F-F11C-41AE-BAF0-C43562073BDF}" type="pres">
      <dgm:prSet presAssocID="{C14E866C-B889-4B42-95AF-4B944D3BBE3F}" presName="node" presStyleLbl="node1" presStyleIdx="3" presStyleCnt="6">
        <dgm:presLayoutVars>
          <dgm:bulletEnabled val="1"/>
        </dgm:presLayoutVars>
      </dgm:prSet>
      <dgm:spPr/>
    </dgm:pt>
    <dgm:pt modelId="{45D7646A-3C15-4E45-8ED6-5AF7BD65B8AC}" type="pres">
      <dgm:prSet presAssocID="{B06202B5-CBFE-46E0-8733-3A5C96E04632}" presName="sibTrans" presStyleLbl="sibTrans1D1" presStyleIdx="3" presStyleCnt="5"/>
      <dgm:spPr/>
    </dgm:pt>
    <dgm:pt modelId="{933F7896-8627-4F84-A051-6A3480688039}" type="pres">
      <dgm:prSet presAssocID="{B06202B5-CBFE-46E0-8733-3A5C96E04632}" presName="connectorText" presStyleLbl="sibTrans1D1" presStyleIdx="3" presStyleCnt="5"/>
      <dgm:spPr/>
    </dgm:pt>
    <dgm:pt modelId="{785B7CC0-4976-4719-B419-A7233B863EE9}" type="pres">
      <dgm:prSet presAssocID="{0AFBD0C6-A739-4605-93AB-EE9127455C63}" presName="node" presStyleLbl="node1" presStyleIdx="4" presStyleCnt="6">
        <dgm:presLayoutVars>
          <dgm:bulletEnabled val="1"/>
        </dgm:presLayoutVars>
      </dgm:prSet>
      <dgm:spPr/>
    </dgm:pt>
    <dgm:pt modelId="{C66D0C5A-7463-452A-B0B9-2F05C484684E}" type="pres">
      <dgm:prSet presAssocID="{8B13A127-1176-49F8-840E-3BC452373CA1}" presName="sibTrans" presStyleLbl="sibTrans1D1" presStyleIdx="4" presStyleCnt="5"/>
      <dgm:spPr/>
    </dgm:pt>
    <dgm:pt modelId="{98ED119D-1963-4159-ACB5-A4274BBFD2EE}" type="pres">
      <dgm:prSet presAssocID="{8B13A127-1176-49F8-840E-3BC452373CA1}" presName="connectorText" presStyleLbl="sibTrans1D1" presStyleIdx="4" presStyleCnt="5"/>
      <dgm:spPr/>
    </dgm:pt>
    <dgm:pt modelId="{0B206428-8826-47D8-A1CA-36A286C45F72}" type="pres">
      <dgm:prSet presAssocID="{1D860B95-3F20-43DA-A748-C945898B6799}" presName="node" presStyleLbl="node1" presStyleIdx="5" presStyleCnt="6" custScaleY="128490">
        <dgm:presLayoutVars>
          <dgm:bulletEnabled val="1"/>
        </dgm:presLayoutVars>
      </dgm:prSet>
      <dgm:spPr/>
    </dgm:pt>
  </dgm:ptLst>
  <dgm:cxnLst>
    <dgm:cxn modelId="{A1ECFF09-8A92-4DDD-AB2F-A33AA8F2994F}" type="presOf" srcId="{8B13A127-1176-49F8-840E-3BC452373CA1}" destId="{C66D0C5A-7463-452A-B0B9-2F05C484684E}" srcOrd="0" destOrd="0" presId="urn:microsoft.com/office/officeart/2016/7/layout/RepeatingBendingProcessNew"/>
    <dgm:cxn modelId="{0C3C8F0F-EC5F-47F8-865D-E0DFB90F1858}" type="presOf" srcId="{67DEE635-53AD-451C-BBD8-35A9E7198C4F}" destId="{A822F9AA-678A-4E3A-9603-E55DECF89B22}" srcOrd="0" destOrd="0" presId="urn:microsoft.com/office/officeart/2016/7/layout/RepeatingBendingProcessNew"/>
    <dgm:cxn modelId="{6459AA11-BAD7-47BE-9368-2A85273D5E1F}" type="presOf" srcId="{EC815885-ADAE-4FBA-859C-BD25BD0A8EE7}" destId="{0B96D2ED-90CE-4629-B3FD-3EB3699B7B6E}" srcOrd="0" destOrd="0" presId="urn:microsoft.com/office/officeart/2016/7/layout/RepeatingBendingProcessNew"/>
    <dgm:cxn modelId="{F5101318-BF02-4730-BC34-ABD5AA6F2D72}" type="presOf" srcId="{EC815885-ADAE-4FBA-859C-BD25BD0A8EE7}" destId="{E2E87960-60A6-417F-AF41-24BE9C8E402B}" srcOrd="1" destOrd="0" presId="urn:microsoft.com/office/officeart/2016/7/layout/RepeatingBendingProcessNew"/>
    <dgm:cxn modelId="{1BA0CE1E-2B60-4E29-9A87-0765A3C7671C}" type="presOf" srcId="{0AFBD0C6-A739-4605-93AB-EE9127455C63}" destId="{785B7CC0-4976-4719-B419-A7233B863EE9}" srcOrd="0" destOrd="0" presId="urn:microsoft.com/office/officeart/2016/7/layout/RepeatingBendingProcessNew"/>
    <dgm:cxn modelId="{5EE91229-3D57-48F9-B753-B2A1F5D95511}" type="presOf" srcId="{B3F66A4B-5433-453A-9948-4A53A346DD1E}" destId="{57BD78BB-D70C-4FEE-A20A-77DCA5DA58A8}" srcOrd="0" destOrd="0" presId="urn:microsoft.com/office/officeart/2016/7/layout/RepeatingBendingProcessNew"/>
    <dgm:cxn modelId="{44D3142B-8753-4D64-8643-6C0DF165D95E}" type="presOf" srcId="{B06202B5-CBFE-46E0-8733-3A5C96E04632}" destId="{933F7896-8627-4F84-A051-6A3480688039}" srcOrd="1" destOrd="0" presId="urn:microsoft.com/office/officeart/2016/7/layout/RepeatingBendingProcessNew"/>
    <dgm:cxn modelId="{27A32C2E-12D9-411E-B610-D6042B1B6AEB}" srcId="{B3F66A4B-5433-453A-9948-4A53A346DD1E}" destId="{F52FDABC-B077-42F2-8D96-D6934C4BD94E}" srcOrd="1" destOrd="0" parTransId="{CDAE08E3-BFE3-46A0-ACFD-9702F8B45665}" sibTransId="{67DEE635-53AD-451C-BBD8-35A9E7198C4F}"/>
    <dgm:cxn modelId="{37ECAD37-6D70-4C85-9233-DBDEFF4D8524}" type="presOf" srcId="{F52FDABC-B077-42F2-8D96-D6934C4BD94E}" destId="{D7B0E735-704D-4A41-B263-764C6E5182A0}" srcOrd="0" destOrd="0" presId="urn:microsoft.com/office/officeart/2016/7/layout/RepeatingBendingProcessNew"/>
    <dgm:cxn modelId="{41A3373C-E9AC-42B3-ABC8-297FE091723F}" type="presOf" srcId="{B06202B5-CBFE-46E0-8733-3A5C96E04632}" destId="{45D7646A-3C15-4E45-8ED6-5AF7BD65B8AC}" srcOrd="0" destOrd="0" presId="urn:microsoft.com/office/officeart/2016/7/layout/RepeatingBendingProcessNew"/>
    <dgm:cxn modelId="{E45DAE5C-DED6-477F-B2A3-067245E326D3}" type="presOf" srcId="{1D860B95-3F20-43DA-A748-C945898B6799}" destId="{0B206428-8826-47D8-A1CA-36A286C45F72}" srcOrd="0" destOrd="0" presId="urn:microsoft.com/office/officeart/2016/7/layout/RepeatingBendingProcessNew"/>
    <dgm:cxn modelId="{C8B3645F-96B4-48CE-AA3B-6200357AC004}" srcId="{B3F66A4B-5433-453A-9948-4A53A346DD1E}" destId="{84CE1A92-11BD-4C38-BFFD-89098EF9CFA0}" srcOrd="0" destOrd="0" parTransId="{F2B04199-BA28-4D7E-BBA3-8394A086A21E}" sibTransId="{EC815885-ADAE-4FBA-859C-BD25BD0A8EE7}"/>
    <dgm:cxn modelId="{4634F447-7F83-446C-B53F-FB61DE0459D3}" type="presOf" srcId="{67DEE635-53AD-451C-BBD8-35A9E7198C4F}" destId="{FFAF5E02-AD9E-4078-8497-4B2A62429E44}" srcOrd="1" destOrd="0" presId="urn:microsoft.com/office/officeart/2016/7/layout/RepeatingBendingProcessNew"/>
    <dgm:cxn modelId="{2BA1F56B-02EC-4A8B-B42A-A16EB6027282}" type="presOf" srcId="{FB2F6680-2243-40B0-8393-C299691E52A6}" destId="{19AA6490-E024-42AB-B685-4D42BE98AB7E}" srcOrd="0" destOrd="0" presId="urn:microsoft.com/office/officeart/2016/7/layout/RepeatingBendingProcessNew"/>
    <dgm:cxn modelId="{ED960F6F-E978-4F36-9F9C-E309DB3EE6A4}" srcId="{B3F66A4B-5433-453A-9948-4A53A346DD1E}" destId="{C14E866C-B889-4B42-95AF-4B944D3BBE3F}" srcOrd="3" destOrd="0" parTransId="{92E91816-8866-4290-A66F-540E60E62C4C}" sibTransId="{B06202B5-CBFE-46E0-8733-3A5C96E04632}"/>
    <dgm:cxn modelId="{9127D16F-DF5D-4797-979C-91D727233237}" type="presOf" srcId="{8B13A127-1176-49F8-840E-3BC452373CA1}" destId="{98ED119D-1963-4159-ACB5-A4274BBFD2EE}" srcOrd="1" destOrd="0" presId="urn:microsoft.com/office/officeart/2016/7/layout/RepeatingBendingProcessNew"/>
    <dgm:cxn modelId="{112F3353-C7C6-4A47-B252-30C6ED950E13}" srcId="{B3F66A4B-5433-453A-9948-4A53A346DD1E}" destId="{0AFBD0C6-A739-4605-93AB-EE9127455C63}" srcOrd="4" destOrd="0" parTransId="{57E68B88-AAD9-4A74-998E-AD7C03AFD831}" sibTransId="{8B13A127-1176-49F8-840E-3BC452373CA1}"/>
    <dgm:cxn modelId="{DCA47274-5AD8-46DC-920F-E5BC5B5CF1E4}" type="presOf" srcId="{C14E866C-B889-4B42-95AF-4B944D3BBE3F}" destId="{10252E3F-F11C-41AE-BAF0-C43562073BDF}" srcOrd="0" destOrd="0" presId="urn:microsoft.com/office/officeart/2016/7/layout/RepeatingBendingProcessNew"/>
    <dgm:cxn modelId="{E15CAA54-E759-4E6C-A801-3C13953F42C2}" type="presOf" srcId="{FB2F6680-2243-40B0-8393-C299691E52A6}" destId="{9303EF97-5F27-4B59-B9B7-8515F1507956}" srcOrd="1" destOrd="0" presId="urn:microsoft.com/office/officeart/2016/7/layout/RepeatingBendingProcessNew"/>
    <dgm:cxn modelId="{DC6A2075-1727-43EE-A1C6-5487FE0D5445}" type="presOf" srcId="{147D6821-B287-4CEF-80D1-CDA91C0D3B6C}" destId="{BF935E28-2B47-49EA-A47C-80695520A3E4}" srcOrd="0" destOrd="0" presId="urn:microsoft.com/office/officeart/2016/7/layout/RepeatingBendingProcessNew"/>
    <dgm:cxn modelId="{30F80F9E-DD14-4328-9BF6-0C9ECAA2A7C6}" srcId="{B3F66A4B-5433-453A-9948-4A53A346DD1E}" destId="{1D860B95-3F20-43DA-A748-C945898B6799}" srcOrd="5" destOrd="0" parTransId="{621ECC2F-122B-4C49-90B7-7588D9127052}" sibTransId="{6AABB748-3A69-4270-8E60-B9AEE65E1DE1}"/>
    <dgm:cxn modelId="{E9283AAF-89E4-4B45-8D98-5D3062F069EB}" srcId="{B3F66A4B-5433-453A-9948-4A53A346DD1E}" destId="{147D6821-B287-4CEF-80D1-CDA91C0D3B6C}" srcOrd="2" destOrd="0" parTransId="{55D35426-A7F9-4A89-9769-C9B316323088}" sibTransId="{FB2F6680-2243-40B0-8393-C299691E52A6}"/>
    <dgm:cxn modelId="{CC7CFBD1-420E-4701-B0D1-82235A00A462}" type="presOf" srcId="{84CE1A92-11BD-4C38-BFFD-89098EF9CFA0}" destId="{31AD3782-D4F9-4CBB-A0CF-321B57290E85}" srcOrd="0" destOrd="0" presId="urn:microsoft.com/office/officeart/2016/7/layout/RepeatingBendingProcessNew"/>
    <dgm:cxn modelId="{F4279F98-48AE-48EF-A539-69772F774D12}" type="presParOf" srcId="{57BD78BB-D70C-4FEE-A20A-77DCA5DA58A8}" destId="{31AD3782-D4F9-4CBB-A0CF-321B57290E85}" srcOrd="0" destOrd="0" presId="urn:microsoft.com/office/officeart/2016/7/layout/RepeatingBendingProcessNew"/>
    <dgm:cxn modelId="{73935ACC-636C-454A-9E0E-90D154801BF8}" type="presParOf" srcId="{57BD78BB-D70C-4FEE-A20A-77DCA5DA58A8}" destId="{0B96D2ED-90CE-4629-B3FD-3EB3699B7B6E}" srcOrd="1" destOrd="0" presId="urn:microsoft.com/office/officeart/2016/7/layout/RepeatingBendingProcessNew"/>
    <dgm:cxn modelId="{6FB9E285-36F5-4BAD-8C82-4172C49DA3E1}" type="presParOf" srcId="{0B96D2ED-90CE-4629-B3FD-3EB3699B7B6E}" destId="{E2E87960-60A6-417F-AF41-24BE9C8E402B}" srcOrd="0" destOrd="0" presId="urn:microsoft.com/office/officeart/2016/7/layout/RepeatingBendingProcessNew"/>
    <dgm:cxn modelId="{0523481C-5C86-4CC4-BB39-943CA7743F73}" type="presParOf" srcId="{57BD78BB-D70C-4FEE-A20A-77DCA5DA58A8}" destId="{D7B0E735-704D-4A41-B263-764C6E5182A0}" srcOrd="2" destOrd="0" presId="urn:microsoft.com/office/officeart/2016/7/layout/RepeatingBendingProcessNew"/>
    <dgm:cxn modelId="{BC682469-46F5-477C-8468-62D3FE048507}" type="presParOf" srcId="{57BD78BB-D70C-4FEE-A20A-77DCA5DA58A8}" destId="{A822F9AA-678A-4E3A-9603-E55DECF89B22}" srcOrd="3" destOrd="0" presId="urn:microsoft.com/office/officeart/2016/7/layout/RepeatingBendingProcessNew"/>
    <dgm:cxn modelId="{96472E99-1B21-477B-9F5A-B0F5F52639CC}" type="presParOf" srcId="{A822F9AA-678A-4E3A-9603-E55DECF89B22}" destId="{FFAF5E02-AD9E-4078-8497-4B2A62429E44}" srcOrd="0" destOrd="0" presId="urn:microsoft.com/office/officeart/2016/7/layout/RepeatingBendingProcessNew"/>
    <dgm:cxn modelId="{41505D5A-309E-4519-B07C-BFB481395C13}" type="presParOf" srcId="{57BD78BB-D70C-4FEE-A20A-77DCA5DA58A8}" destId="{BF935E28-2B47-49EA-A47C-80695520A3E4}" srcOrd="4" destOrd="0" presId="urn:microsoft.com/office/officeart/2016/7/layout/RepeatingBendingProcessNew"/>
    <dgm:cxn modelId="{2C8A62D8-30B1-41CD-AEF8-A1183DBA0819}" type="presParOf" srcId="{57BD78BB-D70C-4FEE-A20A-77DCA5DA58A8}" destId="{19AA6490-E024-42AB-B685-4D42BE98AB7E}" srcOrd="5" destOrd="0" presId="urn:microsoft.com/office/officeart/2016/7/layout/RepeatingBendingProcessNew"/>
    <dgm:cxn modelId="{187C8698-2EFF-49D8-B496-2CD7551A4F45}" type="presParOf" srcId="{19AA6490-E024-42AB-B685-4D42BE98AB7E}" destId="{9303EF97-5F27-4B59-B9B7-8515F1507956}" srcOrd="0" destOrd="0" presId="urn:microsoft.com/office/officeart/2016/7/layout/RepeatingBendingProcessNew"/>
    <dgm:cxn modelId="{7457ADED-BF77-43DA-B177-174955EF6C71}" type="presParOf" srcId="{57BD78BB-D70C-4FEE-A20A-77DCA5DA58A8}" destId="{10252E3F-F11C-41AE-BAF0-C43562073BDF}" srcOrd="6" destOrd="0" presId="urn:microsoft.com/office/officeart/2016/7/layout/RepeatingBendingProcessNew"/>
    <dgm:cxn modelId="{AAE7588D-25A0-4271-9D33-ED1DB51484FE}" type="presParOf" srcId="{57BD78BB-D70C-4FEE-A20A-77DCA5DA58A8}" destId="{45D7646A-3C15-4E45-8ED6-5AF7BD65B8AC}" srcOrd="7" destOrd="0" presId="urn:microsoft.com/office/officeart/2016/7/layout/RepeatingBendingProcessNew"/>
    <dgm:cxn modelId="{961623A1-49C3-4441-A250-12EEEA60801A}" type="presParOf" srcId="{45D7646A-3C15-4E45-8ED6-5AF7BD65B8AC}" destId="{933F7896-8627-4F84-A051-6A3480688039}" srcOrd="0" destOrd="0" presId="urn:microsoft.com/office/officeart/2016/7/layout/RepeatingBendingProcessNew"/>
    <dgm:cxn modelId="{B6D51A1C-F9C8-460D-ACAA-1FC64D7B6837}" type="presParOf" srcId="{57BD78BB-D70C-4FEE-A20A-77DCA5DA58A8}" destId="{785B7CC0-4976-4719-B419-A7233B863EE9}" srcOrd="8" destOrd="0" presId="urn:microsoft.com/office/officeart/2016/7/layout/RepeatingBendingProcessNew"/>
    <dgm:cxn modelId="{121E2582-B58C-496A-AEC9-2432F0DB02A4}" type="presParOf" srcId="{57BD78BB-D70C-4FEE-A20A-77DCA5DA58A8}" destId="{C66D0C5A-7463-452A-B0B9-2F05C484684E}" srcOrd="9" destOrd="0" presId="urn:microsoft.com/office/officeart/2016/7/layout/RepeatingBendingProcessNew"/>
    <dgm:cxn modelId="{C5254042-BECF-4F07-A8A6-F8F4AE9B2A85}" type="presParOf" srcId="{C66D0C5A-7463-452A-B0B9-2F05C484684E}" destId="{98ED119D-1963-4159-ACB5-A4274BBFD2EE}" srcOrd="0" destOrd="0" presId="urn:microsoft.com/office/officeart/2016/7/layout/RepeatingBendingProcessNew"/>
    <dgm:cxn modelId="{CE85EECA-A93C-4DCE-A370-1412B0DC1E1E}" type="presParOf" srcId="{57BD78BB-D70C-4FEE-A20A-77DCA5DA58A8}" destId="{0B206428-8826-47D8-A1CA-36A286C45F72}" srcOrd="10"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821F9C-8030-4B55-86FB-AE61B0EAB026}">
      <dsp:nvSpPr>
        <dsp:cNvPr id="0" name=""/>
        <dsp:cNvSpPr/>
      </dsp:nvSpPr>
      <dsp:spPr>
        <a:xfrm>
          <a:off x="502510" y="260876"/>
          <a:ext cx="701630" cy="7016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57FD49-7FE1-474D-8560-F8EA92BE303E}">
      <dsp:nvSpPr>
        <dsp:cNvPr id="0" name=""/>
        <dsp:cNvSpPr/>
      </dsp:nvSpPr>
      <dsp:spPr>
        <a:xfrm>
          <a:off x="73735" y="1308145"/>
          <a:ext cx="1559179" cy="1242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tr-TR" sz="1100" kern="1200" dirty="0"/>
            <a:t>-Her bir işlem kendinden önceki işlemleri de kapsayacak şekilde Süreç kontrolü yapılır.</a:t>
          </a:r>
          <a:endParaRPr lang="en-US" sz="1100" kern="1200" dirty="0"/>
        </a:p>
      </dsp:txBody>
      <dsp:txXfrm>
        <a:off x="73735" y="1308145"/>
        <a:ext cx="1559179" cy="1242357"/>
      </dsp:txXfrm>
    </dsp:sp>
    <dsp:sp modelId="{31918989-86FA-488C-B0D0-F4B5D15A4FA5}">
      <dsp:nvSpPr>
        <dsp:cNvPr id="0" name=""/>
        <dsp:cNvSpPr/>
      </dsp:nvSpPr>
      <dsp:spPr>
        <a:xfrm>
          <a:off x="2334546" y="260876"/>
          <a:ext cx="701630" cy="701630"/>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79F129D-CBBD-4952-9B25-1F4A7588331E}">
      <dsp:nvSpPr>
        <dsp:cNvPr id="0" name=""/>
        <dsp:cNvSpPr/>
      </dsp:nvSpPr>
      <dsp:spPr>
        <a:xfrm>
          <a:off x="1905772" y="1308145"/>
          <a:ext cx="1559179" cy="1242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tr-TR" sz="1100" kern="1200" dirty="0"/>
            <a:t>-Süreç kontrolü için, ön mali kontrol listeleri, işlem yönergeleri ve süreç akış şemaları hazırlanır ve harcama yetkilisince yürürlüğe konulur.</a:t>
          </a:r>
          <a:endParaRPr lang="en-US" sz="1100" kern="1200" dirty="0"/>
        </a:p>
      </dsp:txBody>
      <dsp:txXfrm>
        <a:off x="1905772" y="1308145"/>
        <a:ext cx="1559179" cy="1242357"/>
      </dsp:txXfrm>
    </dsp:sp>
    <dsp:sp modelId="{CDE1671D-EFBD-4C4F-AAC8-3CC21030EA2D}">
      <dsp:nvSpPr>
        <dsp:cNvPr id="0" name=""/>
        <dsp:cNvSpPr/>
      </dsp:nvSpPr>
      <dsp:spPr>
        <a:xfrm>
          <a:off x="4166582" y="260876"/>
          <a:ext cx="701630" cy="70163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442A968-8EAC-43A1-9E1F-2DFCA63DC66C}">
      <dsp:nvSpPr>
        <dsp:cNvPr id="0" name=""/>
        <dsp:cNvSpPr/>
      </dsp:nvSpPr>
      <dsp:spPr>
        <a:xfrm>
          <a:off x="3737808" y="1308145"/>
          <a:ext cx="1559179" cy="1242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tr-TR" sz="1100" kern="1200"/>
            <a:t>-Mali karar ve işlemlerin kamu iç kontrol bileşenlerine ve standartlarına uyumu sağlanır</a:t>
          </a:r>
          <a:endParaRPr lang="en-US" sz="1100" kern="1200"/>
        </a:p>
      </dsp:txBody>
      <dsp:txXfrm>
        <a:off x="3737808" y="1308145"/>
        <a:ext cx="1559179" cy="1242357"/>
      </dsp:txXfrm>
    </dsp:sp>
    <dsp:sp modelId="{4206A66D-581F-46F6-B50E-9E880D03FEEF}">
      <dsp:nvSpPr>
        <dsp:cNvPr id="0" name=""/>
        <dsp:cNvSpPr/>
      </dsp:nvSpPr>
      <dsp:spPr>
        <a:xfrm>
          <a:off x="5998618" y="260876"/>
          <a:ext cx="701630" cy="70163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85461A6-075B-4781-98DF-84ACE5E2CDD9}">
      <dsp:nvSpPr>
        <dsp:cNvPr id="0" name=""/>
        <dsp:cNvSpPr/>
      </dsp:nvSpPr>
      <dsp:spPr>
        <a:xfrm>
          <a:off x="5569844" y="1308145"/>
          <a:ext cx="1559179" cy="1242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tr-TR" sz="1100" kern="1200"/>
            <a:t>-Mali mevzuata uygunluk açısından gerçekleştirme görevlileri ve harcama yetkilileri sorumludurlar</a:t>
          </a:r>
          <a:endParaRPr lang="en-US" sz="1100" kern="1200"/>
        </a:p>
      </dsp:txBody>
      <dsp:txXfrm>
        <a:off x="5569844" y="1308145"/>
        <a:ext cx="1559179" cy="1242357"/>
      </dsp:txXfrm>
    </dsp:sp>
    <dsp:sp modelId="{A9DA1622-BFD0-4D0C-805B-EDCC372A5354}">
      <dsp:nvSpPr>
        <dsp:cNvPr id="0" name=""/>
        <dsp:cNvSpPr/>
      </dsp:nvSpPr>
      <dsp:spPr>
        <a:xfrm>
          <a:off x="1069864" y="3075217"/>
          <a:ext cx="701630" cy="701630"/>
        </a:xfrm>
        <a:prstGeom prst="rect">
          <a:avLst/>
        </a:prstGeom>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A44A8D-D985-403B-9CAF-A7CBE3307BA6}">
      <dsp:nvSpPr>
        <dsp:cNvPr id="0" name=""/>
        <dsp:cNvSpPr/>
      </dsp:nvSpPr>
      <dsp:spPr>
        <a:xfrm>
          <a:off x="641090" y="4122486"/>
          <a:ext cx="1559179" cy="1242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tr-TR" sz="1100" kern="1200"/>
            <a:t>-Ödeme emri belgesi ve eki belgeler üzerinde yapılacak ön mali kontrol görevi, Ödeme Emri Belgesi düzenlemekle görevli gerçekleştirme görevlisi tarafından yerine getirilir.</a:t>
          </a:r>
          <a:endParaRPr lang="en-US" sz="1100" kern="1200"/>
        </a:p>
      </dsp:txBody>
      <dsp:txXfrm>
        <a:off x="641090" y="4122486"/>
        <a:ext cx="1559179" cy="1242357"/>
      </dsp:txXfrm>
    </dsp:sp>
    <dsp:sp modelId="{A72A4E08-7D87-4246-80BB-58C2893E2981}">
      <dsp:nvSpPr>
        <dsp:cNvPr id="0" name=""/>
        <dsp:cNvSpPr/>
      </dsp:nvSpPr>
      <dsp:spPr>
        <a:xfrm>
          <a:off x="2826007" y="2940297"/>
          <a:ext cx="1550744" cy="1241311"/>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031C86-BD5A-4CE1-B5E6-8AC53AC4B599}">
      <dsp:nvSpPr>
        <dsp:cNvPr id="0" name=""/>
        <dsp:cNvSpPr/>
      </dsp:nvSpPr>
      <dsp:spPr>
        <a:xfrm>
          <a:off x="2473126" y="4257406"/>
          <a:ext cx="2256507" cy="1242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tr-TR" sz="1100" kern="1200" dirty="0"/>
            <a:t>-MYS üzerinden düzenlenen ödeme emri belgesinde </a:t>
          </a:r>
          <a:r>
            <a:rPr lang="tr-TR" sz="1100" b="1" i="1" kern="1200" dirty="0"/>
            <a:t>Gerçekleştirme Görevlisi onayı </a:t>
          </a:r>
          <a:r>
            <a:rPr lang="tr-TR" sz="1100" kern="1200" dirty="0"/>
            <a:t>ile evrak üzerine «</a:t>
          </a:r>
          <a:r>
            <a:rPr lang="tr-TR" sz="1100" b="1" kern="1200" dirty="0"/>
            <a:t>Kontrol edilmiş ve uygun görülmüştür</a:t>
          </a:r>
          <a:r>
            <a:rPr lang="tr-TR" sz="1100" kern="1200" dirty="0"/>
            <a:t>» şerhi sistem tarafından otomatik olarak eklenmektedir.</a:t>
          </a:r>
          <a:endParaRPr lang="en-US" sz="1100" kern="1200" dirty="0"/>
        </a:p>
      </dsp:txBody>
      <dsp:txXfrm>
        <a:off x="2473126" y="4257406"/>
        <a:ext cx="2256507" cy="1242357"/>
      </dsp:txXfrm>
    </dsp:sp>
    <dsp:sp modelId="{EE5E407A-A5A4-4480-81CF-0B92E25E884B}">
      <dsp:nvSpPr>
        <dsp:cNvPr id="0" name=""/>
        <dsp:cNvSpPr/>
      </dsp:nvSpPr>
      <dsp:spPr>
        <a:xfrm>
          <a:off x="5431264" y="3075217"/>
          <a:ext cx="701630" cy="701630"/>
        </a:xfrm>
        <a:prstGeom prst="rect">
          <a:avLst/>
        </a:prstGeom>
        <a:blipFill>
          <a:blip xmlns:r="http://schemas.openxmlformats.org/officeDocument/2006/relationships" r:embed="rId11">
            <a:extLst>
              <a:ext uri="{96DAC541-7B7A-43D3-8B79-37D633B846F1}">
                <asvg:svgBlip xmlns:asvg="http://schemas.microsoft.com/office/drawing/2016/SVG/main" r:embed="rId12"/>
              </a:ext>
            </a:extLst>
          </a:blip>
          <a:srcRect/>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7EC1E67-2680-484A-80DC-285AACC8F2E6}">
      <dsp:nvSpPr>
        <dsp:cNvPr id="0" name=""/>
        <dsp:cNvSpPr/>
      </dsp:nvSpPr>
      <dsp:spPr>
        <a:xfrm>
          <a:off x="5002490" y="4122486"/>
          <a:ext cx="1559179" cy="12423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tr-TR" sz="1100" kern="1200" dirty="0"/>
            <a:t>-Gerçekleştirme görevlisi yaptığı kontrolleri gösteren «</a:t>
          </a:r>
          <a:r>
            <a:rPr lang="tr-TR" sz="1100" b="1" kern="1200" dirty="0"/>
            <a:t>ön mali kontrol listesini</a:t>
          </a:r>
          <a:r>
            <a:rPr lang="tr-TR" sz="1100" kern="1200" dirty="0"/>
            <a:t>» ödeme emri belgesine ekler.</a:t>
          </a:r>
          <a:endParaRPr lang="en-US" sz="1100" kern="1200" dirty="0"/>
        </a:p>
      </dsp:txBody>
      <dsp:txXfrm>
        <a:off x="5002490" y="4122486"/>
        <a:ext cx="1559179" cy="12423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96D2ED-90CE-4629-B3FD-3EB3699B7B6E}">
      <dsp:nvSpPr>
        <dsp:cNvPr id="0" name=""/>
        <dsp:cNvSpPr/>
      </dsp:nvSpPr>
      <dsp:spPr>
        <a:xfrm>
          <a:off x="2166565" y="817994"/>
          <a:ext cx="465963" cy="91440"/>
        </a:xfrm>
        <a:custGeom>
          <a:avLst/>
          <a:gdLst/>
          <a:ahLst/>
          <a:cxnLst/>
          <a:rect l="0" t="0" r="0" b="0"/>
          <a:pathLst>
            <a:path>
              <a:moveTo>
                <a:pt x="0" y="45720"/>
              </a:moveTo>
              <a:lnTo>
                <a:pt x="465963" y="45720"/>
              </a:lnTo>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387133" y="861229"/>
        <a:ext cx="24828" cy="4970"/>
      </dsp:txXfrm>
    </dsp:sp>
    <dsp:sp modelId="{31AD3782-D4F9-4CBB-A0CF-321B57290E85}">
      <dsp:nvSpPr>
        <dsp:cNvPr id="0" name=""/>
        <dsp:cNvSpPr/>
      </dsp:nvSpPr>
      <dsp:spPr>
        <a:xfrm>
          <a:off x="9392" y="216022"/>
          <a:ext cx="2158973" cy="129538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5791" tIns="111047" rIns="105791" bIns="111047" numCol="1" spcCol="1270" anchor="ctr" anchorCtr="0">
          <a:noAutofit/>
        </a:bodyPr>
        <a:lstStyle/>
        <a:p>
          <a:pPr marL="0" lvl="0" indent="0" algn="ctr" defTabSz="533400">
            <a:lnSpc>
              <a:spcPct val="90000"/>
            </a:lnSpc>
            <a:spcBef>
              <a:spcPct val="0"/>
            </a:spcBef>
            <a:spcAft>
              <a:spcPct val="35000"/>
            </a:spcAft>
            <a:buNone/>
          </a:pPr>
          <a:r>
            <a:rPr lang="tr-TR" sz="1200" kern="1200"/>
            <a:t>-Yönergemizin 3 üncü bölümde sayılan işlemlerin ön mali kontrolünü kapsar</a:t>
          </a:r>
          <a:endParaRPr lang="en-US" sz="1200" kern="1200"/>
        </a:p>
      </dsp:txBody>
      <dsp:txXfrm>
        <a:off x="9392" y="216022"/>
        <a:ext cx="2158973" cy="1295384"/>
      </dsp:txXfrm>
    </dsp:sp>
    <dsp:sp modelId="{A822F9AA-678A-4E3A-9603-E55DECF89B22}">
      <dsp:nvSpPr>
        <dsp:cNvPr id="0" name=""/>
        <dsp:cNvSpPr/>
      </dsp:nvSpPr>
      <dsp:spPr>
        <a:xfrm>
          <a:off x="4822102" y="817994"/>
          <a:ext cx="465963" cy="91440"/>
        </a:xfrm>
        <a:custGeom>
          <a:avLst/>
          <a:gdLst/>
          <a:ahLst/>
          <a:cxnLst/>
          <a:rect l="0" t="0" r="0" b="0"/>
          <a:pathLst>
            <a:path>
              <a:moveTo>
                <a:pt x="0" y="45720"/>
              </a:moveTo>
              <a:lnTo>
                <a:pt x="465963" y="45720"/>
              </a:lnTo>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42670" y="861229"/>
        <a:ext cx="24828" cy="4970"/>
      </dsp:txXfrm>
    </dsp:sp>
    <dsp:sp modelId="{D7B0E735-704D-4A41-B263-764C6E5182A0}">
      <dsp:nvSpPr>
        <dsp:cNvPr id="0" name=""/>
        <dsp:cNvSpPr/>
      </dsp:nvSpPr>
      <dsp:spPr>
        <a:xfrm>
          <a:off x="2664929" y="216022"/>
          <a:ext cx="2158973" cy="129538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5791" tIns="111047" rIns="105791" bIns="111047" numCol="1" spcCol="1270" anchor="ctr" anchorCtr="0">
          <a:noAutofit/>
        </a:bodyPr>
        <a:lstStyle/>
        <a:p>
          <a:pPr marL="0" lvl="0" indent="0" algn="ctr" defTabSz="533400">
            <a:lnSpc>
              <a:spcPct val="90000"/>
            </a:lnSpc>
            <a:spcBef>
              <a:spcPct val="0"/>
            </a:spcBef>
            <a:spcAft>
              <a:spcPct val="35000"/>
            </a:spcAft>
            <a:buNone/>
          </a:pPr>
          <a:r>
            <a:rPr lang="tr-TR" sz="1200" kern="1200"/>
            <a:t>-Bu işlemler harcama yetkilisince imzalanmadan önce gönderilir</a:t>
          </a:r>
          <a:endParaRPr lang="en-US" sz="1200" kern="1200"/>
        </a:p>
      </dsp:txBody>
      <dsp:txXfrm>
        <a:off x="2664929" y="216022"/>
        <a:ext cx="2158973" cy="1295384"/>
      </dsp:txXfrm>
    </dsp:sp>
    <dsp:sp modelId="{19AA6490-E024-42AB-B685-4D42BE98AB7E}">
      <dsp:nvSpPr>
        <dsp:cNvPr id="0" name=""/>
        <dsp:cNvSpPr/>
      </dsp:nvSpPr>
      <dsp:spPr>
        <a:xfrm>
          <a:off x="1088878" y="1509606"/>
          <a:ext cx="5311074" cy="650491"/>
        </a:xfrm>
        <a:custGeom>
          <a:avLst/>
          <a:gdLst/>
          <a:ahLst/>
          <a:cxnLst/>
          <a:rect l="0" t="0" r="0" b="0"/>
          <a:pathLst>
            <a:path>
              <a:moveTo>
                <a:pt x="5311074" y="0"/>
              </a:moveTo>
              <a:lnTo>
                <a:pt x="5311074" y="342345"/>
              </a:lnTo>
              <a:lnTo>
                <a:pt x="0" y="342345"/>
              </a:lnTo>
              <a:lnTo>
                <a:pt x="0" y="650491"/>
              </a:lnTo>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610551" y="1832367"/>
        <a:ext cx="267728" cy="4970"/>
      </dsp:txXfrm>
    </dsp:sp>
    <dsp:sp modelId="{BF935E28-2B47-49EA-A47C-80695520A3E4}">
      <dsp:nvSpPr>
        <dsp:cNvPr id="0" name=""/>
        <dsp:cNvSpPr/>
      </dsp:nvSpPr>
      <dsp:spPr>
        <a:xfrm>
          <a:off x="5320466" y="216022"/>
          <a:ext cx="2158973" cy="129538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5791" tIns="111047" rIns="105791" bIns="111047" numCol="1" spcCol="1270" anchor="ctr" anchorCtr="0">
          <a:noAutofit/>
        </a:bodyPr>
        <a:lstStyle/>
        <a:p>
          <a:pPr marL="0" lvl="0" indent="0" algn="ctr" defTabSz="533400">
            <a:lnSpc>
              <a:spcPct val="90000"/>
            </a:lnSpc>
            <a:spcBef>
              <a:spcPct val="0"/>
            </a:spcBef>
            <a:spcAft>
              <a:spcPct val="35000"/>
            </a:spcAft>
            <a:buNone/>
          </a:pPr>
          <a:r>
            <a:rPr lang="tr-TR" sz="1200" kern="1200"/>
            <a:t>-SGDB tarafından yapılan ön mali kontrol, listelerle birlikte görüş yazısı eklenerek harcama birimine gönderilir</a:t>
          </a:r>
          <a:endParaRPr lang="en-US" sz="1200" kern="1200"/>
        </a:p>
      </dsp:txBody>
      <dsp:txXfrm>
        <a:off x="5320466" y="216022"/>
        <a:ext cx="2158973" cy="1295384"/>
      </dsp:txXfrm>
    </dsp:sp>
    <dsp:sp modelId="{45D7646A-3C15-4E45-8ED6-5AF7BD65B8AC}">
      <dsp:nvSpPr>
        <dsp:cNvPr id="0" name=""/>
        <dsp:cNvSpPr/>
      </dsp:nvSpPr>
      <dsp:spPr>
        <a:xfrm>
          <a:off x="2166565" y="2794469"/>
          <a:ext cx="465963" cy="91440"/>
        </a:xfrm>
        <a:custGeom>
          <a:avLst/>
          <a:gdLst/>
          <a:ahLst/>
          <a:cxnLst/>
          <a:rect l="0" t="0" r="0" b="0"/>
          <a:pathLst>
            <a:path>
              <a:moveTo>
                <a:pt x="0" y="45720"/>
              </a:moveTo>
              <a:lnTo>
                <a:pt x="465963" y="45720"/>
              </a:lnTo>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387133" y="2837704"/>
        <a:ext cx="24828" cy="4970"/>
      </dsp:txXfrm>
    </dsp:sp>
    <dsp:sp modelId="{10252E3F-F11C-41AE-BAF0-C43562073BDF}">
      <dsp:nvSpPr>
        <dsp:cNvPr id="0" name=""/>
        <dsp:cNvSpPr/>
      </dsp:nvSpPr>
      <dsp:spPr>
        <a:xfrm>
          <a:off x="9392" y="2192497"/>
          <a:ext cx="2158973" cy="129538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5791" tIns="111047" rIns="105791" bIns="111047" numCol="1" spcCol="1270" anchor="ctr" anchorCtr="0">
          <a:noAutofit/>
        </a:bodyPr>
        <a:lstStyle/>
        <a:p>
          <a:pPr marL="0" lvl="0" indent="0" algn="ctr" defTabSz="533400">
            <a:lnSpc>
              <a:spcPct val="90000"/>
            </a:lnSpc>
            <a:spcBef>
              <a:spcPct val="0"/>
            </a:spcBef>
            <a:spcAft>
              <a:spcPct val="35000"/>
            </a:spcAft>
            <a:buNone/>
          </a:pPr>
          <a:r>
            <a:rPr lang="tr-TR" sz="1200" kern="1200"/>
            <a:t>-Görüş yazısında uygun görülüp görülmediği açıkça belirtilir</a:t>
          </a:r>
          <a:endParaRPr lang="en-US" sz="1200" kern="1200"/>
        </a:p>
      </dsp:txBody>
      <dsp:txXfrm>
        <a:off x="9392" y="2192497"/>
        <a:ext cx="2158973" cy="1295384"/>
      </dsp:txXfrm>
    </dsp:sp>
    <dsp:sp modelId="{C66D0C5A-7463-452A-B0B9-2F05C484684E}">
      <dsp:nvSpPr>
        <dsp:cNvPr id="0" name=""/>
        <dsp:cNvSpPr/>
      </dsp:nvSpPr>
      <dsp:spPr>
        <a:xfrm>
          <a:off x="4822102" y="2794469"/>
          <a:ext cx="465963" cy="91440"/>
        </a:xfrm>
        <a:custGeom>
          <a:avLst/>
          <a:gdLst/>
          <a:ahLst/>
          <a:cxnLst/>
          <a:rect l="0" t="0" r="0" b="0"/>
          <a:pathLst>
            <a:path>
              <a:moveTo>
                <a:pt x="0" y="45720"/>
              </a:moveTo>
              <a:lnTo>
                <a:pt x="465963" y="45720"/>
              </a:lnTo>
            </a:path>
          </a:pathLst>
        </a:custGeom>
        <a:noFill/>
        <a:ln w="9525"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42670" y="2837704"/>
        <a:ext cx="24828" cy="4970"/>
      </dsp:txXfrm>
    </dsp:sp>
    <dsp:sp modelId="{785B7CC0-4976-4719-B419-A7233B863EE9}">
      <dsp:nvSpPr>
        <dsp:cNvPr id="0" name=""/>
        <dsp:cNvSpPr/>
      </dsp:nvSpPr>
      <dsp:spPr>
        <a:xfrm>
          <a:off x="2664929" y="2192497"/>
          <a:ext cx="2158973" cy="129538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5791" tIns="111047" rIns="105791" bIns="111047" numCol="1" spcCol="1270" anchor="ctr" anchorCtr="0">
          <a:noAutofit/>
        </a:bodyPr>
        <a:lstStyle/>
        <a:p>
          <a:pPr marL="0" lvl="0" indent="0" algn="ctr" defTabSz="533400">
            <a:lnSpc>
              <a:spcPct val="90000"/>
            </a:lnSpc>
            <a:spcBef>
              <a:spcPct val="0"/>
            </a:spcBef>
            <a:spcAft>
              <a:spcPct val="35000"/>
            </a:spcAft>
            <a:buNone/>
          </a:pPr>
          <a:r>
            <a:rPr lang="tr-TR" sz="1200" kern="1200"/>
            <a:t>-Uygun görülmediği hallerde eksiklikler görüş yazısında açıkça belirtilir ve tekrar harcama birimine evrakla birlikte geri gönderilir</a:t>
          </a:r>
          <a:endParaRPr lang="en-US" sz="1200" kern="1200"/>
        </a:p>
      </dsp:txBody>
      <dsp:txXfrm>
        <a:off x="2664929" y="2192497"/>
        <a:ext cx="2158973" cy="1295384"/>
      </dsp:txXfrm>
    </dsp:sp>
    <dsp:sp modelId="{0B206428-8826-47D8-A1CA-36A286C45F72}">
      <dsp:nvSpPr>
        <dsp:cNvPr id="0" name=""/>
        <dsp:cNvSpPr/>
      </dsp:nvSpPr>
      <dsp:spPr>
        <a:xfrm>
          <a:off x="5320466" y="2007970"/>
          <a:ext cx="2158973" cy="1664438"/>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5791" tIns="111047" rIns="105791" bIns="111047" numCol="1" spcCol="1270" anchor="ctr" anchorCtr="0">
          <a:noAutofit/>
        </a:bodyPr>
        <a:lstStyle/>
        <a:p>
          <a:pPr marL="0" lvl="0" indent="0" algn="ctr" defTabSz="533400">
            <a:lnSpc>
              <a:spcPct val="90000"/>
            </a:lnSpc>
            <a:spcBef>
              <a:spcPct val="0"/>
            </a:spcBef>
            <a:spcAft>
              <a:spcPct val="35000"/>
            </a:spcAft>
            <a:buNone/>
          </a:pPr>
          <a:r>
            <a:rPr lang="tr-TR" sz="1200" kern="1200" dirty="0"/>
            <a:t>-Görüş yazısı, ilgili işlem dosyasına ve ödeme emri belgesine eklenir (elektronik görüş yazısı MYS üzerinden gönderildiğinde otomatik olarak ödemenin kanıtlayıcı belgeleri arasına düşer)</a:t>
          </a:r>
          <a:endParaRPr lang="en-US" sz="1200" kern="1200" dirty="0"/>
        </a:p>
      </dsp:txBody>
      <dsp:txXfrm>
        <a:off x="5320466" y="2007970"/>
        <a:ext cx="2158973" cy="1664438"/>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7200"/>
          </a:xfrm>
          <a:prstGeom prst="rect">
            <a:avLst/>
          </a:prstGeom>
        </p:spPr>
        <p:txBody>
          <a:bodyPr vert="horz" rtlCol="0"/>
          <a:lstStyle>
            <a:lvl1pPr algn="l">
              <a:defRPr sz="1200"/>
            </a:lvl1pPr>
          </a:lstStyle>
          <a:p>
            <a:pPr rtl="0"/>
            <a:endParaRPr lang="tr-TR"/>
          </a:p>
        </p:txBody>
      </p:sp>
      <p:sp>
        <p:nvSpPr>
          <p:cNvPr id="3" name="Tarih Yer Tutucusu 2"/>
          <p:cNvSpPr>
            <a:spLocks noGrp="1"/>
          </p:cNvSpPr>
          <p:nvPr>
            <p:ph type="dt" sz="quarter" idx="1"/>
          </p:nvPr>
        </p:nvSpPr>
        <p:spPr>
          <a:xfrm>
            <a:off x="3884613" y="0"/>
            <a:ext cx="2971800" cy="457200"/>
          </a:xfrm>
          <a:prstGeom prst="rect">
            <a:avLst/>
          </a:prstGeom>
        </p:spPr>
        <p:txBody>
          <a:bodyPr vert="horz" rtlCol="0"/>
          <a:lstStyle>
            <a:lvl1pPr algn="r">
              <a:defRPr sz="1200"/>
            </a:lvl1pPr>
          </a:lstStyle>
          <a:p>
            <a:pPr rtl="0"/>
            <a:fld id="{B9506B18-06EB-4656-BC1B-34361FC614FE}" type="datetime1">
              <a:rPr lang="tr-TR" smtClean="0"/>
              <a:t>19.11.2025</a:t>
            </a:fld>
            <a:endParaRPr lang="tr-TR"/>
          </a:p>
        </p:txBody>
      </p:sp>
      <p:sp>
        <p:nvSpPr>
          <p:cNvPr id="4" name="Alt Bilgi Yer Tutucusu 3"/>
          <p:cNvSpPr>
            <a:spLocks noGrp="1"/>
          </p:cNvSpPr>
          <p:nvPr>
            <p:ph type="ftr" sz="quarter" idx="2"/>
          </p:nvPr>
        </p:nvSpPr>
        <p:spPr>
          <a:xfrm>
            <a:off x="0" y="8685213"/>
            <a:ext cx="2971800" cy="457200"/>
          </a:xfrm>
          <a:prstGeom prst="rect">
            <a:avLst/>
          </a:prstGeom>
        </p:spPr>
        <p:txBody>
          <a:bodyPr vert="horz" rtlCol="0" anchor="b"/>
          <a:lstStyle>
            <a:lvl1pPr algn="l">
              <a:defRPr sz="1200"/>
            </a:lvl1pPr>
          </a:lstStyle>
          <a:p>
            <a:pPr rtl="0"/>
            <a:endParaRPr lang="tr-TR"/>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lstStyle>
          <a:p>
            <a:pPr rtl="0"/>
            <a:fld id="{10672D4C-A99E-49DD-8A16-1D19942316C4}" type="slidenum">
              <a:rPr lang="tr-TR" smtClean="0"/>
              <a:pPr/>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7200"/>
          </a:xfrm>
          <a:prstGeom prst="rect">
            <a:avLst/>
          </a:prstGeom>
        </p:spPr>
        <p:txBody>
          <a:bodyPr vert="horz" rtlCol="0"/>
          <a:lstStyle>
            <a:lvl1pPr algn="l">
              <a:defRPr sz="1200"/>
            </a:lvl1pPr>
          </a:lstStyle>
          <a:p>
            <a:pPr rtl="0"/>
            <a:endParaRPr lang="tr-TR" noProof="0"/>
          </a:p>
        </p:txBody>
      </p:sp>
      <p:sp>
        <p:nvSpPr>
          <p:cNvPr id="3" name="Tarih Yer Tutucusu 2"/>
          <p:cNvSpPr>
            <a:spLocks noGrp="1"/>
          </p:cNvSpPr>
          <p:nvPr>
            <p:ph type="dt" idx="1"/>
          </p:nvPr>
        </p:nvSpPr>
        <p:spPr>
          <a:xfrm>
            <a:off x="3884613" y="0"/>
            <a:ext cx="2971800" cy="457200"/>
          </a:xfrm>
          <a:prstGeom prst="rect">
            <a:avLst/>
          </a:prstGeom>
        </p:spPr>
        <p:txBody>
          <a:bodyPr vert="horz" rtlCol="0"/>
          <a:lstStyle>
            <a:lvl1pPr algn="r">
              <a:defRPr sz="1200"/>
            </a:lvl1pPr>
          </a:lstStyle>
          <a:p>
            <a:pPr rtl="0"/>
            <a:fld id="{544934F2-0424-4FEB-B7C5-9CA6E48861F8}" type="datetime1">
              <a:rPr lang="tr-TR" noProof="0" smtClean="0"/>
              <a:t>19.11.2025</a:t>
            </a:fld>
            <a:endParaRPr lang="tr-TR" noProof="0"/>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pPr rtl="0"/>
            <a:endParaRPr lang="tr-TR" noProof="0"/>
          </a:p>
        </p:txBody>
      </p:sp>
      <p:sp>
        <p:nvSpPr>
          <p:cNvPr id="5" name="Notlar Yer Tutucusu 4"/>
          <p:cNvSpPr>
            <a:spLocks noGrp="1"/>
          </p:cNvSpPr>
          <p:nvPr>
            <p:ph type="body" sz="quarter" idx="3"/>
          </p:nvPr>
        </p:nvSpPr>
        <p:spPr>
          <a:xfrm>
            <a:off x="685800" y="4343400"/>
            <a:ext cx="5486400" cy="4114800"/>
          </a:xfrm>
          <a:prstGeom prst="rect">
            <a:avLst/>
          </a:prstGeom>
        </p:spPr>
        <p:txBody>
          <a:bodyPr vert="horz" rtlCol="0">
            <a:normAutofit/>
          </a:bodyPr>
          <a:lstStyle/>
          <a:p>
            <a:pPr lvl="0" rtl="0"/>
            <a:r>
              <a:rPr lang="tr-TR" noProof="0"/>
              <a:t>Asıl metin stillerini düzenlemek için tıklayın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p>
        </p:txBody>
      </p:sp>
      <p:sp>
        <p:nvSpPr>
          <p:cNvPr id="6" name="Alt Bilgi Yer Tutucusu 5"/>
          <p:cNvSpPr>
            <a:spLocks noGrp="1"/>
          </p:cNvSpPr>
          <p:nvPr>
            <p:ph type="ftr" sz="quarter" idx="4"/>
          </p:nvPr>
        </p:nvSpPr>
        <p:spPr>
          <a:xfrm>
            <a:off x="0" y="8685213"/>
            <a:ext cx="2971800" cy="457200"/>
          </a:xfrm>
          <a:prstGeom prst="rect">
            <a:avLst/>
          </a:prstGeom>
        </p:spPr>
        <p:txBody>
          <a:bodyPr vert="horz" rtlCol="0" anchor="b"/>
          <a:lstStyle>
            <a:lvl1pPr algn="l">
              <a:defRPr sz="1200"/>
            </a:lvl1pPr>
          </a:lstStyle>
          <a:p>
            <a:pPr rtl="0"/>
            <a:endParaRPr lang="tr-TR" noProof="0"/>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lstStyle>
          <a:p>
            <a:pPr rtl="0"/>
            <a:fld id="{5257B995-136A-4A15-87A5-26420C3C1021}" type="slidenum">
              <a:rPr lang="tr-TR" noProof="0" smtClean="0"/>
              <a:pPr/>
              <a:t>‹#›</a:t>
            </a:fld>
            <a:endParaRPr lang="tr-TR" noProof="0"/>
          </a:p>
        </p:txBody>
      </p:sp>
    </p:spTree>
  </p:cSld>
  <p:clrMap bg1="lt1" tx1="dk1" bg2="lt2" tx2="dk2" accent1="accent1" accent2="accent2" accent3="accent3" accent4="accent4" accent5="accent5" accent6="accent6" hlink="hlink" folHlink="folHlink"/>
  <p:hf hdr="0" ftr="0" dt="0"/>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txBody>
          <a:bodyPr/>
          <a:lstStyle/>
          <a:p>
            <a:endParaRPr lang="tr-TR"/>
          </a:p>
        </p:txBody>
      </p:sp>
      <p:sp>
        <p:nvSpPr>
          <p:cNvPr id="3" name="Notlar Yer Tutucusu 2"/>
          <p:cNvSpPr>
            <a:spLocks noGrp="1"/>
          </p:cNvSpPr>
          <p:nvPr>
            <p:ph type="body" idx="1"/>
          </p:nvPr>
        </p:nvSpPr>
        <p:spPr/>
        <p:txBody>
          <a:bodyPr rtlCol="0">
            <a:normAutofit/>
          </a:bodyPr>
          <a:lstStyle/>
          <a:p>
            <a:pPr rtl="0"/>
            <a:endParaRPr lang="tr-TR"/>
          </a:p>
        </p:txBody>
      </p:sp>
      <p:sp>
        <p:nvSpPr>
          <p:cNvPr id="4" name="Slayt Numarası Yer Tutucusu 3"/>
          <p:cNvSpPr>
            <a:spLocks noGrp="1"/>
          </p:cNvSpPr>
          <p:nvPr>
            <p:ph type="sldNum" sz="quarter" idx="10"/>
          </p:nvPr>
        </p:nvSpPr>
        <p:spPr/>
        <p:txBody>
          <a:bodyPr rtlCol="0"/>
          <a:lstStyle/>
          <a:p>
            <a:pPr rtl="0"/>
            <a:fld id="{5257B995-136A-4A15-87A5-26420C3C1021}"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txBody>
          <a:bodyPr/>
          <a:lstStyle/>
          <a:p>
            <a:endParaRPr lang="tr-TR"/>
          </a:p>
        </p:txBody>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569043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3000">
        <p159:morph option="byObject"/>
      </p:transition>
    </mc:Choice>
    <mc:Fallback xmlns="">
      <p:transition spd="slow" advClick="0" advTm="3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pPr rtl="0"/>
            <a:fld id="{B9D37EAC-CCED-4F32-ADB5-B61DCCD2CF60}" type="datetime1">
              <a:rPr lang="tr-TR" sz="1000" noProof="0" smtClean="0">
                <a:solidFill>
                  <a:schemeClr val="tx2"/>
                </a:solidFill>
                <a:latin typeface="+mj-lt"/>
              </a:rPr>
              <a:t>19.11.2025</a:t>
            </a:fld>
            <a:endParaRPr lang="tr-TR" sz="1000" noProof="0" dirty="0">
              <a:solidFill>
                <a:schemeClr val="tx2"/>
              </a:solidFill>
              <a:latin typeface="+mj-lt"/>
            </a:endParaRPr>
          </a:p>
        </p:txBody>
      </p:sp>
      <p:sp>
        <p:nvSpPr>
          <p:cNvPr id="5" name="Footer Placeholder 4"/>
          <p:cNvSpPr>
            <a:spLocks noGrp="1"/>
          </p:cNvSpPr>
          <p:nvPr>
            <p:ph type="ftr" sz="quarter" idx="11"/>
          </p:nvPr>
        </p:nvSpPr>
        <p:spPr/>
        <p:txBody>
          <a:bodyPr/>
          <a:lstStyle/>
          <a:p>
            <a:pPr rtl="0"/>
            <a:endParaRPr lang="tr-TR" sz="1000" noProof="0">
              <a:solidFill>
                <a:schemeClr val="tx2"/>
              </a:solidFill>
              <a:latin typeface="+mj-lt"/>
            </a:endParaRP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lstStyle/>
          <a:p>
            <a:endParaRPr lang="tr-TR"/>
          </a:p>
        </p:txBody>
      </p:sp>
      <p:sp>
        <p:nvSpPr>
          <p:cNvPr id="6" name="Slide Number Placeholder 5"/>
          <p:cNvSpPr>
            <a:spLocks noGrp="1"/>
          </p:cNvSpPr>
          <p:nvPr>
            <p:ph type="sldNum" sz="quarter" idx="12"/>
          </p:nvPr>
        </p:nvSpPr>
        <p:spPr>
          <a:xfrm>
            <a:off x="511228" y="3244140"/>
            <a:ext cx="584978" cy="365125"/>
          </a:xfrm>
        </p:spPr>
        <p:txBody>
          <a:bodyPr/>
          <a:lstStyle/>
          <a:p>
            <a:pPr rtl="0"/>
            <a:fld id="{53325215-7382-4C1B-86B1-E9DB9649FF55}" type="slidenum">
              <a:rPr lang="tr-TR" sz="1000" noProof="0" smtClean="0">
                <a:solidFill>
                  <a:schemeClr val="tx2"/>
                </a:solidFill>
                <a:latin typeface="+mj-lt"/>
              </a:rPr>
              <a:pPr/>
              <a:t>‹#›</a:t>
            </a:fld>
            <a:endParaRPr lang="tr-TR" sz="1000" noProof="0">
              <a:solidFill>
                <a:schemeClr val="tx2"/>
              </a:solidFill>
              <a:latin typeface="+mj-lt"/>
            </a:endParaRPr>
          </a:p>
        </p:txBody>
      </p:sp>
    </p:spTree>
    <p:extLst>
      <p:ext uri="{BB962C8B-B14F-4D97-AF65-F5344CB8AC3E}">
        <p14:creationId xmlns:p14="http://schemas.microsoft.com/office/powerpoint/2010/main" val="89214790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3000">
        <p159:morph option="byObject"/>
      </p:transition>
    </mc:Choice>
    <mc:Fallback xmlns="">
      <p:transition spd="slow" advClick="0" advTm="3000">
        <p:fade/>
      </p:transition>
    </mc:Fallback>
  </mc:AlternateContent>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pPr rtl="0"/>
            <a:fld id="{B9D37EAC-CCED-4F32-ADB5-B61DCCD2CF60}" type="datetime1">
              <a:rPr lang="tr-TR" sz="1000" noProof="0" smtClean="0">
                <a:solidFill>
                  <a:schemeClr val="tx2"/>
                </a:solidFill>
                <a:latin typeface="+mj-lt"/>
              </a:rPr>
              <a:t>19.11.2025</a:t>
            </a:fld>
            <a:endParaRPr lang="tr-TR" sz="1000" noProof="0" dirty="0">
              <a:solidFill>
                <a:schemeClr val="tx2"/>
              </a:solidFill>
              <a:latin typeface="+mj-lt"/>
            </a:endParaRPr>
          </a:p>
        </p:txBody>
      </p:sp>
      <p:sp>
        <p:nvSpPr>
          <p:cNvPr id="5" name="Footer Placeholder 4"/>
          <p:cNvSpPr>
            <a:spLocks noGrp="1"/>
          </p:cNvSpPr>
          <p:nvPr>
            <p:ph type="ftr" sz="quarter" idx="11"/>
          </p:nvPr>
        </p:nvSpPr>
        <p:spPr/>
        <p:txBody>
          <a:bodyPr/>
          <a:lstStyle/>
          <a:p>
            <a:pPr rtl="0"/>
            <a:endParaRPr lang="tr-TR" sz="1000" noProof="0">
              <a:solidFill>
                <a:schemeClr val="tx2"/>
              </a:solidFill>
              <a:latin typeface="+mj-lt"/>
            </a:endParaRP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lstStyle/>
          <a:p>
            <a:endParaRPr lang="tr-TR"/>
          </a:p>
        </p:txBody>
      </p:sp>
      <p:sp>
        <p:nvSpPr>
          <p:cNvPr id="6" name="Slide Number Placeholder 5"/>
          <p:cNvSpPr>
            <a:spLocks noGrp="1"/>
          </p:cNvSpPr>
          <p:nvPr>
            <p:ph type="sldNum" sz="quarter" idx="12"/>
          </p:nvPr>
        </p:nvSpPr>
        <p:spPr>
          <a:xfrm>
            <a:off x="511228" y="3244140"/>
            <a:ext cx="584978" cy="365125"/>
          </a:xfrm>
        </p:spPr>
        <p:txBody>
          <a:bodyPr/>
          <a:lstStyle/>
          <a:p>
            <a:pPr rtl="0"/>
            <a:fld id="{53325215-7382-4C1B-86B1-E9DB9649FF55}" type="slidenum">
              <a:rPr lang="tr-TR" sz="1000" noProof="0" smtClean="0">
                <a:solidFill>
                  <a:schemeClr val="tx2"/>
                </a:solidFill>
                <a:latin typeface="+mj-lt"/>
              </a:rPr>
              <a:pPr/>
              <a:t>‹#›</a:t>
            </a:fld>
            <a:endParaRPr lang="tr-TR" sz="1000" noProof="0">
              <a:solidFill>
                <a:schemeClr val="tx2"/>
              </a:solidFill>
              <a:latin typeface="+mj-lt"/>
            </a:endParaRP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8440519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3000">
        <p159:morph option="byObject"/>
      </p:transition>
    </mc:Choice>
    <mc:Fallback xmlns="">
      <p:transition spd="slow" advClick="0" advTm="3000">
        <p:fade/>
      </p:transition>
    </mc:Fallback>
  </mc:AlternateContent>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pPr rtl="0"/>
            <a:fld id="{B9D37EAC-CCED-4F32-ADB5-B61DCCD2CF60}" type="datetime1">
              <a:rPr lang="tr-TR" sz="1000" noProof="0" smtClean="0">
                <a:solidFill>
                  <a:schemeClr val="tx2"/>
                </a:solidFill>
                <a:latin typeface="+mj-lt"/>
              </a:rPr>
              <a:t>19.11.2025</a:t>
            </a:fld>
            <a:endParaRPr lang="tr-TR" sz="1000" noProof="0" dirty="0">
              <a:solidFill>
                <a:schemeClr val="tx2"/>
              </a:solidFill>
              <a:latin typeface="+mj-lt"/>
            </a:endParaRPr>
          </a:p>
        </p:txBody>
      </p:sp>
      <p:sp>
        <p:nvSpPr>
          <p:cNvPr id="6" name="Footer Placeholder 5"/>
          <p:cNvSpPr>
            <a:spLocks noGrp="1"/>
          </p:cNvSpPr>
          <p:nvPr>
            <p:ph type="ftr" sz="quarter" idx="11"/>
          </p:nvPr>
        </p:nvSpPr>
        <p:spPr/>
        <p:txBody>
          <a:bodyPr/>
          <a:lstStyle/>
          <a:p>
            <a:pPr rtl="0"/>
            <a:endParaRPr lang="tr-TR" sz="1000" noProof="0">
              <a:solidFill>
                <a:schemeClr val="tx2"/>
              </a:solidFill>
              <a:latin typeface="+mj-lt"/>
            </a:endParaRP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lstStyle/>
          <a:p>
            <a:endParaRPr lang="tr-TR"/>
          </a:p>
        </p:txBody>
      </p:sp>
      <p:sp>
        <p:nvSpPr>
          <p:cNvPr id="7" name="Slide Number Placeholder 6"/>
          <p:cNvSpPr>
            <a:spLocks noGrp="1"/>
          </p:cNvSpPr>
          <p:nvPr>
            <p:ph type="sldNum" sz="quarter" idx="12"/>
          </p:nvPr>
        </p:nvSpPr>
        <p:spPr>
          <a:xfrm>
            <a:off x="511228" y="4983088"/>
            <a:ext cx="584978" cy="365125"/>
          </a:xfrm>
        </p:spPr>
        <p:txBody>
          <a:bodyPr/>
          <a:lstStyle/>
          <a:p>
            <a:pPr rtl="0"/>
            <a:fld id="{53325215-7382-4C1B-86B1-E9DB9649FF55}" type="slidenum">
              <a:rPr lang="tr-TR" sz="1000" noProof="0" smtClean="0">
                <a:solidFill>
                  <a:schemeClr val="tx2"/>
                </a:solidFill>
                <a:latin typeface="+mj-lt"/>
              </a:rPr>
              <a:pPr/>
              <a:t>‹#›</a:t>
            </a:fld>
            <a:endParaRPr lang="tr-TR" sz="1000" noProof="0">
              <a:solidFill>
                <a:schemeClr val="tx2"/>
              </a:solidFill>
              <a:latin typeface="+mj-lt"/>
            </a:endParaRPr>
          </a:p>
        </p:txBody>
      </p:sp>
    </p:spTree>
    <p:extLst>
      <p:ext uri="{BB962C8B-B14F-4D97-AF65-F5344CB8AC3E}">
        <p14:creationId xmlns:p14="http://schemas.microsoft.com/office/powerpoint/2010/main" val="32572591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3000">
        <p159:morph option="byObject"/>
      </p:transition>
    </mc:Choice>
    <mc:Fallback xmlns="">
      <p:transition spd="slow" advClick="0" advTm="3000">
        <p:fade/>
      </p:transition>
    </mc:Fallback>
  </mc:AlternateContent>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pPr rtl="0"/>
            <a:fld id="{B9D37EAC-CCED-4F32-ADB5-B61DCCD2CF60}" type="datetime1">
              <a:rPr lang="tr-TR" sz="1000" noProof="0" smtClean="0">
                <a:solidFill>
                  <a:schemeClr val="tx2"/>
                </a:solidFill>
                <a:latin typeface="+mj-lt"/>
              </a:rPr>
              <a:t>19.11.2025</a:t>
            </a:fld>
            <a:endParaRPr lang="tr-TR" sz="1000" noProof="0" dirty="0">
              <a:solidFill>
                <a:schemeClr val="tx2"/>
              </a:solidFill>
              <a:latin typeface="+mj-lt"/>
            </a:endParaRPr>
          </a:p>
        </p:txBody>
      </p:sp>
      <p:sp>
        <p:nvSpPr>
          <p:cNvPr id="6" name="Footer Placeholder 5"/>
          <p:cNvSpPr>
            <a:spLocks noGrp="1"/>
          </p:cNvSpPr>
          <p:nvPr>
            <p:ph type="ftr" sz="quarter" idx="11"/>
          </p:nvPr>
        </p:nvSpPr>
        <p:spPr/>
        <p:txBody>
          <a:bodyPr/>
          <a:lstStyle/>
          <a:p>
            <a:pPr rtl="0"/>
            <a:endParaRPr lang="tr-TR" sz="1000" noProof="0">
              <a:solidFill>
                <a:schemeClr val="tx2"/>
              </a:solidFill>
              <a:latin typeface="+mj-lt"/>
            </a:endParaRP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lstStyle/>
          <a:p>
            <a:endParaRPr lang="tr-TR"/>
          </a:p>
        </p:txBody>
      </p:sp>
      <p:sp>
        <p:nvSpPr>
          <p:cNvPr id="7" name="Slide Number Placeholder 6"/>
          <p:cNvSpPr>
            <a:spLocks noGrp="1"/>
          </p:cNvSpPr>
          <p:nvPr>
            <p:ph type="sldNum" sz="quarter" idx="12"/>
          </p:nvPr>
        </p:nvSpPr>
        <p:spPr>
          <a:xfrm>
            <a:off x="511228" y="4983088"/>
            <a:ext cx="584978" cy="365125"/>
          </a:xfrm>
        </p:spPr>
        <p:txBody>
          <a:bodyPr/>
          <a:lstStyle/>
          <a:p>
            <a:pPr rtl="0"/>
            <a:fld id="{53325215-7382-4C1B-86B1-E9DB9649FF55}" type="slidenum">
              <a:rPr lang="tr-TR" sz="1000" noProof="0" smtClean="0">
                <a:solidFill>
                  <a:schemeClr val="tx2"/>
                </a:solidFill>
                <a:latin typeface="+mj-lt"/>
              </a:rPr>
              <a:pPr/>
              <a:t>‹#›</a:t>
            </a:fld>
            <a:endParaRPr lang="tr-TR" sz="1000" noProof="0">
              <a:solidFill>
                <a:schemeClr val="tx2"/>
              </a:solidFill>
              <a:latin typeface="+mj-lt"/>
            </a:endParaRP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321874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3000">
        <p159:morph option="byObject"/>
      </p:transition>
    </mc:Choice>
    <mc:Fallback xmlns="">
      <p:transition spd="slow" advClick="0" advTm="3000">
        <p:fade/>
      </p:transition>
    </mc:Fallback>
  </mc:AlternateContent>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pPr rtl="0"/>
            <a:fld id="{B9D37EAC-CCED-4F32-ADB5-B61DCCD2CF60}" type="datetime1">
              <a:rPr lang="tr-TR" sz="1000" noProof="0" smtClean="0">
                <a:solidFill>
                  <a:schemeClr val="tx2"/>
                </a:solidFill>
                <a:latin typeface="+mj-lt"/>
              </a:rPr>
              <a:t>19.11.2025</a:t>
            </a:fld>
            <a:endParaRPr lang="tr-TR" sz="1000" noProof="0" dirty="0">
              <a:solidFill>
                <a:schemeClr val="tx2"/>
              </a:solidFill>
              <a:latin typeface="+mj-lt"/>
            </a:endParaRPr>
          </a:p>
        </p:txBody>
      </p:sp>
      <p:sp>
        <p:nvSpPr>
          <p:cNvPr id="6" name="Footer Placeholder 5"/>
          <p:cNvSpPr>
            <a:spLocks noGrp="1"/>
          </p:cNvSpPr>
          <p:nvPr>
            <p:ph type="ftr" sz="quarter" idx="11"/>
          </p:nvPr>
        </p:nvSpPr>
        <p:spPr/>
        <p:txBody>
          <a:bodyPr/>
          <a:lstStyle/>
          <a:p>
            <a:pPr rtl="0"/>
            <a:endParaRPr lang="tr-TR" sz="1000" noProof="0">
              <a:solidFill>
                <a:schemeClr val="tx2"/>
              </a:solidFill>
              <a:latin typeface="+mj-lt"/>
            </a:endParaRP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lstStyle/>
          <a:p>
            <a:endParaRPr lang="tr-TR"/>
          </a:p>
        </p:txBody>
      </p:sp>
      <p:sp>
        <p:nvSpPr>
          <p:cNvPr id="7" name="Slide Number Placeholder 6"/>
          <p:cNvSpPr>
            <a:spLocks noGrp="1"/>
          </p:cNvSpPr>
          <p:nvPr>
            <p:ph type="sldNum" sz="quarter" idx="12"/>
          </p:nvPr>
        </p:nvSpPr>
        <p:spPr>
          <a:xfrm>
            <a:off x="511228" y="4983088"/>
            <a:ext cx="584978" cy="365125"/>
          </a:xfrm>
        </p:spPr>
        <p:txBody>
          <a:bodyPr/>
          <a:lstStyle/>
          <a:p>
            <a:pPr rtl="0"/>
            <a:fld id="{53325215-7382-4C1B-86B1-E9DB9649FF55}" type="slidenum">
              <a:rPr lang="tr-TR" sz="1000" noProof="0" smtClean="0">
                <a:solidFill>
                  <a:schemeClr val="tx2"/>
                </a:solidFill>
                <a:latin typeface="+mj-lt"/>
              </a:rPr>
              <a:pPr/>
              <a:t>‹#›</a:t>
            </a:fld>
            <a:endParaRPr lang="tr-TR" sz="1000" noProof="0">
              <a:solidFill>
                <a:schemeClr val="tx2"/>
              </a:solidFill>
              <a:latin typeface="+mj-lt"/>
            </a:endParaRPr>
          </a:p>
        </p:txBody>
      </p:sp>
    </p:spTree>
    <p:extLst>
      <p:ext uri="{BB962C8B-B14F-4D97-AF65-F5344CB8AC3E}">
        <p14:creationId xmlns:p14="http://schemas.microsoft.com/office/powerpoint/2010/main" val="20098076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3000">
        <p159:morph option="byObject"/>
      </p:transition>
    </mc:Choice>
    <mc:Fallback xmlns="">
      <p:transition spd="slow" advClick="0" advTm="3000">
        <p:fade/>
      </p:transition>
    </mc:Fallback>
  </mc:AlternateContent>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rtl="0"/>
            <a:fld id="{B9D37EAC-CCED-4F32-ADB5-B61DCCD2CF60}" type="datetime1">
              <a:rPr lang="tr-TR" sz="1000" noProof="0" smtClean="0">
                <a:solidFill>
                  <a:schemeClr val="tx2"/>
                </a:solidFill>
                <a:latin typeface="+mj-lt"/>
              </a:rPr>
              <a:t>19.11.2025</a:t>
            </a:fld>
            <a:endParaRPr lang="tr-TR" sz="1000" noProof="0" dirty="0">
              <a:solidFill>
                <a:schemeClr val="tx2"/>
              </a:solidFill>
              <a:latin typeface="+mj-lt"/>
            </a:endParaRPr>
          </a:p>
        </p:txBody>
      </p:sp>
      <p:sp>
        <p:nvSpPr>
          <p:cNvPr id="5" name="Footer Placeholder 4"/>
          <p:cNvSpPr>
            <a:spLocks noGrp="1"/>
          </p:cNvSpPr>
          <p:nvPr>
            <p:ph type="ftr" sz="quarter" idx="11"/>
          </p:nvPr>
        </p:nvSpPr>
        <p:spPr/>
        <p:txBody>
          <a:bodyPr/>
          <a:lstStyle/>
          <a:p>
            <a:pPr rtl="0"/>
            <a:endParaRPr lang="tr-TR" sz="1000" noProof="0">
              <a:solidFill>
                <a:schemeClr val="tx2"/>
              </a:solidFill>
              <a:latin typeface="+mj-lt"/>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lstStyle/>
          <a:p>
            <a:endParaRPr lang="tr-TR"/>
          </a:p>
        </p:txBody>
      </p:sp>
      <p:sp>
        <p:nvSpPr>
          <p:cNvPr id="6" name="Slide Number Placeholder 5"/>
          <p:cNvSpPr>
            <a:spLocks noGrp="1"/>
          </p:cNvSpPr>
          <p:nvPr>
            <p:ph type="sldNum" sz="quarter" idx="12"/>
          </p:nvPr>
        </p:nvSpPr>
        <p:spPr/>
        <p:txBody>
          <a:bodyPr/>
          <a:lstStyle/>
          <a:p>
            <a:pPr rtl="0"/>
            <a:fld id="{53325215-7382-4C1B-86B1-E9DB9649FF55}" type="slidenum">
              <a:rPr lang="tr-TR" sz="1000" noProof="0" smtClean="0">
                <a:solidFill>
                  <a:schemeClr val="tx2"/>
                </a:solidFill>
                <a:latin typeface="+mj-lt"/>
              </a:rPr>
              <a:pPr/>
              <a:t>‹#›</a:t>
            </a:fld>
            <a:endParaRPr lang="tr-TR" sz="1000" noProof="0">
              <a:solidFill>
                <a:schemeClr val="tx2"/>
              </a:solidFill>
              <a:latin typeface="+mj-lt"/>
            </a:endParaRPr>
          </a:p>
        </p:txBody>
      </p:sp>
    </p:spTree>
    <p:extLst>
      <p:ext uri="{BB962C8B-B14F-4D97-AF65-F5344CB8AC3E}">
        <p14:creationId xmlns:p14="http://schemas.microsoft.com/office/powerpoint/2010/main" val="24905606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3000">
        <p159:morph option="byObject"/>
      </p:transition>
    </mc:Choice>
    <mc:Fallback xmlns="">
      <p:transition spd="slow" advClick="0" advTm="3000">
        <p:fade/>
      </p:transition>
    </mc:Fallback>
  </mc:AlternateContent>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rtl="0"/>
            <a:fld id="{B9D37EAC-CCED-4F32-ADB5-B61DCCD2CF60}" type="datetime1">
              <a:rPr lang="tr-TR" sz="1000" noProof="0" smtClean="0">
                <a:solidFill>
                  <a:schemeClr val="tx2"/>
                </a:solidFill>
                <a:latin typeface="+mj-lt"/>
              </a:rPr>
              <a:t>19.11.2025</a:t>
            </a:fld>
            <a:endParaRPr lang="tr-TR" sz="1000" noProof="0" dirty="0">
              <a:solidFill>
                <a:schemeClr val="tx2"/>
              </a:solidFill>
              <a:latin typeface="+mj-lt"/>
            </a:endParaRPr>
          </a:p>
        </p:txBody>
      </p:sp>
      <p:sp>
        <p:nvSpPr>
          <p:cNvPr id="5" name="Footer Placeholder 4"/>
          <p:cNvSpPr>
            <a:spLocks noGrp="1"/>
          </p:cNvSpPr>
          <p:nvPr>
            <p:ph type="ftr" sz="quarter" idx="11"/>
          </p:nvPr>
        </p:nvSpPr>
        <p:spPr/>
        <p:txBody>
          <a:bodyPr/>
          <a:lstStyle/>
          <a:p>
            <a:pPr rtl="0"/>
            <a:endParaRPr lang="tr-TR" sz="1000" noProof="0">
              <a:solidFill>
                <a:schemeClr val="tx2"/>
              </a:solidFill>
              <a:latin typeface="+mj-lt"/>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lstStyle/>
          <a:p>
            <a:endParaRPr lang="tr-TR"/>
          </a:p>
        </p:txBody>
      </p:sp>
      <p:sp>
        <p:nvSpPr>
          <p:cNvPr id="6" name="Slide Number Placeholder 5"/>
          <p:cNvSpPr>
            <a:spLocks noGrp="1"/>
          </p:cNvSpPr>
          <p:nvPr>
            <p:ph type="sldNum" sz="quarter" idx="12"/>
          </p:nvPr>
        </p:nvSpPr>
        <p:spPr/>
        <p:txBody>
          <a:bodyPr/>
          <a:lstStyle/>
          <a:p>
            <a:pPr rtl="0"/>
            <a:fld id="{53325215-7382-4C1B-86B1-E9DB9649FF55}" type="slidenum">
              <a:rPr lang="tr-TR" sz="1000" noProof="0" smtClean="0">
                <a:solidFill>
                  <a:schemeClr val="tx2"/>
                </a:solidFill>
                <a:latin typeface="+mj-lt"/>
              </a:rPr>
              <a:pPr/>
              <a:t>‹#›</a:t>
            </a:fld>
            <a:endParaRPr lang="tr-TR" sz="1000" noProof="0">
              <a:solidFill>
                <a:schemeClr val="tx2"/>
              </a:solidFill>
              <a:latin typeface="+mj-lt"/>
            </a:endParaRPr>
          </a:p>
        </p:txBody>
      </p:sp>
    </p:spTree>
    <p:extLst>
      <p:ext uri="{BB962C8B-B14F-4D97-AF65-F5344CB8AC3E}">
        <p14:creationId xmlns:p14="http://schemas.microsoft.com/office/powerpoint/2010/main" val="33376912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3000">
        <p159:morph option="byObject"/>
      </p:transition>
    </mc:Choice>
    <mc:Fallback xmlns="">
      <p:transition spd="slow" advClick="0" advTm="3000">
        <p:fade/>
      </p:transition>
    </mc:Fallback>
  </mc:AlternateContent>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rtl="0"/>
            <a:fld id="{0B0761F2-C562-4D8D-93FA-52954A847661}" type="datetime1">
              <a:rPr lang="tr-TR" noProof="0" smtClean="0"/>
              <a:t>19.11.2025</a:t>
            </a:fld>
            <a:endParaRPr lang="tr-TR" noProof="0"/>
          </a:p>
        </p:txBody>
      </p:sp>
      <p:sp>
        <p:nvSpPr>
          <p:cNvPr id="5" name="Footer Placeholder 4"/>
          <p:cNvSpPr>
            <a:spLocks noGrp="1"/>
          </p:cNvSpPr>
          <p:nvPr>
            <p:ph type="ftr" sz="quarter" idx="11"/>
          </p:nvPr>
        </p:nvSpPr>
        <p:spPr/>
        <p:txBody>
          <a:bodyPr/>
          <a:lstStyle/>
          <a:p>
            <a:pPr rtl="0"/>
            <a:endParaRPr lang="tr-TR" noProof="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lstStyle/>
          <a:p>
            <a:endParaRPr lang="tr-TR"/>
          </a:p>
        </p:txBody>
      </p:sp>
      <p:sp>
        <p:nvSpPr>
          <p:cNvPr id="6" name="Slide Number Placeholder 5"/>
          <p:cNvSpPr>
            <a:spLocks noGrp="1"/>
          </p:cNvSpPr>
          <p:nvPr>
            <p:ph type="sldNum" sz="quarter" idx="12"/>
          </p:nvPr>
        </p:nvSpPr>
        <p:spPr/>
        <p:txBody>
          <a:bodyPr/>
          <a:lstStyle/>
          <a:p>
            <a:pPr rtl="0"/>
            <a:fld id="{53325215-7382-4C1B-86B1-E9DB9649FF55}" type="slidenum">
              <a:rPr lang="tr-TR" noProof="0" smtClean="0"/>
              <a:pPr/>
              <a:t>‹#›</a:t>
            </a:fld>
            <a:endParaRPr lang="tr-TR" noProof="0"/>
          </a:p>
        </p:txBody>
      </p:sp>
    </p:spTree>
    <p:extLst>
      <p:ext uri="{BB962C8B-B14F-4D97-AF65-F5344CB8AC3E}">
        <p14:creationId xmlns:p14="http://schemas.microsoft.com/office/powerpoint/2010/main" val="387267858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3000">
        <p159:morph option="byObject"/>
      </p:transition>
    </mc:Choice>
    <mc:Fallback xmlns="">
      <p:transition spd="slow" advClick="0" advTm="3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smtClean="0"/>
              <a:pPr/>
              <a:t>11/19/2025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lstStyle/>
          <a:p>
            <a:endParaRPr lang="tr-TR"/>
          </a:p>
        </p:txBody>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205236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3000">
        <p159:morph option="byObject"/>
      </p:transition>
    </mc:Choice>
    <mc:Fallback xmlns="">
      <p:transition spd="slow" advClick="0" advTm="3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pPr rtl="0"/>
            <a:fld id="{26A1974F-CD22-4A28-AB29-221F430C99A7}" type="datetime1">
              <a:rPr lang="tr-TR" noProof="0" smtClean="0"/>
              <a:t>19.11.2025</a:t>
            </a:fld>
            <a:endParaRPr lang="tr-TR" noProof="0"/>
          </a:p>
        </p:txBody>
      </p:sp>
      <p:sp>
        <p:nvSpPr>
          <p:cNvPr id="6" name="Footer Placeholder 5"/>
          <p:cNvSpPr>
            <a:spLocks noGrp="1"/>
          </p:cNvSpPr>
          <p:nvPr>
            <p:ph type="ftr" sz="quarter" idx="11"/>
          </p:nvPr>
        </p:nvSpPr>
        <p:spPr/>
        <p:txBody>
          <a:bodyPr/>
          <a:lstStyle/>
          <a:p>
            <a:pPr rtl="0"/>
            <a:endParaRPr lang="tr-TR" noProof="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lstStyle/>
          <a:p>
            <a:endParaRPr lang="tr-TR"/>
          </a:p>
        </p:txBody>
      </p:sp>
      <p:sp>
        <p:nvSpPr>
          <p:cNvPr id="10" name="Slide Number Placeholder 5"/>
          <p:cNvSpPr>
            <a:spLocks noGrp="1"/>
          </p:cNvSpPr>
          <p:nvPr>
            <p:ph type="sldNum" sz="quarter" idx="12"/>
          </p:nvPr>
        </p:nvSpPr>
        <p:spPr>
          <a:xfrm>
            <a:off x="511228" y="787783"/>
            <a:ext cx="584978" cy="365125"/>
          </a:xfrm>
        </p:spPr>
        <p:txBody>
          <a:bodyPr/>
          <a:lstStyle/>
          <a:p>
            <a:pPr rtl="0"/>
            <a:fld id="{53325215-7382-4C1B-86B1-E9DB9649FF55}" type="slidenum">
              <a:rPr lang="tr-TR" noProof="0" smtClean="0"/>
              <a:pPr/>
              <a:t>‹#›</a:t>
            </a:fld>
            <a:endParaRPr lang="tr-TR" noProof="0"/>
          </a:p>
        </p:txBody>
      </p:sp>
    </p:spTree>
    <p:extLst>
      <p:ext uri="{BB962C8B-B14F-4D97-AF65-F5344CB8AC3E}">
        <p14:creationId xmlns:p14="http://schemas.microsoft.com/office/powerpoint/2010/main" val="39285841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3000">
        <p159:morph option="byObject"/>
      </p:transition>
    </mc:Choice>
    <mc:Fallback xmlns="">
      <p:transition spd="slow" advClick="0" advTm="3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pPr rtl="0"/>
            <a:fld id="{98663E28-8E42-42E4-9C57-417EEFF7A374}" type="datetime1">
              <a:rPr lang="tr-TR" noProof="0" smtClean="0"/>
              <a:t>19.11.2025</a:t>
            </a:fld>
            <a:endParaRPr lang="tr-TR" noProof="0"/>
          </a:p>
        </p:txBody>
      </p:sp>
      <p:sp>
        <p:nvSpPr>
          <p:cNvPr id="8" name="Footer Placeholder 7"/>
          <p:cNvSpPr>
            <a:spLocks noGrp="1"/>
          </p:cNvSpPr>
          <p:nvPr>
            <p:ph type="ftr" sz="quarter" idx="11"/>
          </p:nvPr>
        </p:nvSpPr>
        <p:spPr/>
        <p:txBody>
          <a:bodyPr/>
          <a:lstStyle/>
          <a:p>
            <a:pPr rtl="0"/>
            <a:endParaRPr lang="tr-TR" noProof="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lstStyle/>
          <a:p>
            <a:endParaRPr lang="tr-TR"/>
          </a:p>
        </p:txBody>
      </p:sp>
      <p:sp>
        <p:nvSpPr>
          <p:cNvPr id="12" name="Slide Number Placeholder 5"/>
          <p:cNvSpPr>
            <a:spLocks noGrp="1"/>
          </p:cNvSpPr>
          <p:nvPr>
            <p:ph type="sldNum" sz="quarter" idx="12"/>
          </p:nvPr>
        </p:nvSpPr>
        <p:spPr>
          <a:xfrm>
            <a:off x="511228" y="787783"/>
            <a:ext cx="584978" cy="365125"/>
          </a:xfrm>
        </p:spPr>
        <p:txBody>
          <a:bodyPr/>
          <a:lstStyle/>
          <a:p>
            <a:pPr rtl="0"/>
            <a:fld id="{53325215-7382-4C1B-86B1-E9DB9649FF55}" type="slidenum">
              <a:rPr lang="tr-TR" noProof="0" smtClean="0"/>
              <a:pPr/>
              <a:t>‹#›</a:t>
            </a:fld>
            <a:endParaRPr lang="tr-TR" noProof="0"/>
          </a:p>
        </p:txBody>
      </p:sp>
    </p:spTree>
    <p:extLst>
      <p:ext uri="{BB962C8B-B14F-4D97-AF65-F5344CB8AC3E}">
        <p14:creationId xmlns:p14="http://schemas.microsoft.com/office/powerpoint/2010/main" val="25184078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3000">
        <p159:morph option="byObject"/>
      </p:transition>
    </mc:Choice>
    <mc:Fallback xmlns="">
      <p:transition spd="slow" advClick="0" advTm="3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pPr rtl="0"/>
            <a:fld id="{9EEDDC93-2ABD-497E-9419-CB2E3C5188AF}" type="datetime1">
              <a:rPr lang="tr-TR" noProof="0" smtClean="0"/>
              <a:t>19.11.2025</a:t>
            </a:fld>
            <a:endParaRPr lang="tr-TR" noProof="0"/>
          </a:p>
        </p:txBody>
      </p:sp>
      <p:sp>
        <p:nvSpPr>
          <p:cNvPr id="4" name="Footer Placeholder 3"/>
          <p:cNvSpPr>
            <a:spLocks noGrp="1"/>
          </p:cNvSpPr>
          <p:nvPr>
            <p:ph type="ftr" sz="quarter" idx="11"/>
          </p:nvPr>
        </p:nvSpPr>
        <p:spPr/>
        <p:txBody>
          <a:bodyPr/>
          <a:lstStyle/>
          <a:p>
            <a:pPr rtl="0"/>
            <a:endParaRPr lang="tr-TR" noProof="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lstStyle/>
          <a:p>
            <a:endParaRPr lang="tr-TR"/>
          </a:p>
        </p:txBody>
      </p:sp>
      <p:sp>
        <p:nvSpPr>
          <p:cNvPr id="5" name="Slide Number Placeholder 4"/>
          <p:cNvSpPr>
            <a:spLocks noGrp="1"/>
          </p:cNvSpPr>
          <p:nvPr>
            <p:ph type="sldNum" sz="quarter" idx="12"/>
          </p:nvPr>
        </p:nvSpPr>
        <p:spPr/>
        <p:txBody>
          <a:bodyPr/>
          <a:lstStyle/>
          <a:p>
            <a:pPr rtl="0"/>
            <a:fld id="{53325215-7382-4C1B-86B1-E9DB9649FF55}" type="slidenum">
              <a:rPr lang="tr-TR" noProof="0" smtClean="0"/>
              <a:pPr/>
              <a:t>‹#›</a:t>
            </a:fld>
            <a:endParaRPr lang="tr-TR" noProof="0"/>
          </a:p>
        </p:txBody>
      </p:sp>
    </p:spTree>
    <p:extLst>
      <p:ext uri="{BB962C8B-B14F-4D97-AF65-F5344CB8AC3E}">
        <p14:creationId xmlns:p14="http://schemas.microsoft.com/office/powerpoint/2010/main" val="3886490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3000">
        <p159:morph option="byObject"/>
      </p:transition>
    </mc:Choice>
    <mc:Fallback xmlns="">
      <p:transition spd="slow" advClick="0" advTm="3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lstStyle/>
          <a:p>
            <a:endParaRPr lang="tr-TR"/>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7908896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3000">
        <p159:morph option="byObject"/>
      </p:transition>
    </mc:Choice>
    <mc:Fallback xmlns="">
      <p:transition spd="slow" advClick="0" advTm="3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pPr rtl="0"/>
            <a:fld id="{B9D37EAC-CCED-4F32-ADB5-B61DCCD2CF60}" type="datetime1">
              <a:rPr lang="tr-TR" sz="1000" noProof="0" smtClean="0">
                <a:solidFill>
                  <a:schemeClr val="tx2"/>
                </a:solidFill>
                <a:latin typeface="+mj-lt"/>
              </a:rPr>
              <a:t>19.11.2025</a:t>
            </a:fld>
            <a:endParaRPr lang="tr-TR" sz="1000" noProof="0" dirty="0">
              <a:solidFill>
                <a:schemeClr val="tx2"/>
              </a:solidFill>
              <a:latin typeface="+mj-lt"/>
            </a:endParaRPr>
          </a:p>
        </p:txBody>
      </p:sp>
      <p:sp>
        <p:nvSpPr>
          <p:cNvPr id="6" name="Footer Placeholder 5"/>
          <p:cNvSpPr>
            <a:spLocks noGrp="1"/>
          </p:cNvSpPr>
          <p:nvPr>
            <p:ph type="ftr" sz="quarter" idx="11"/>
          </p:nvPr>
        </p:nvSpPr>
        <p:spPr/>
        <p:txBody>
          <a:bodyPr/>
          <a:lstStyle/>
          <a:p>
            <a:pPr rtl="0"/>
            <a:endParaRPr lang="tr-TR" sz="1000" noProof="0">
              <a:solidFill>
                <a:schemeClr val="tx2"/>
              </a:solidFill>
              <a:latin typeface="+mj-lt"/>
            </a:endParaRP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lstStyle/>
          <a:p>
            <a:endParaRPr lang="tr-TR"/>
          </a:p>
        </p:txBody>
      </p:sp>
      <p:sp>
        <p:nvSpPr>
          <p:cNvPr id="7" name="Slide Number Placeholder 6"/>
          <p:cNvSpPr>
            <a:spLocks noGrp="1"/>
          </p:cNvSpPr>
          <p:nvPr>
            <p:ph type="sldNum" sz="quarter" idx="12"/>
          </p:nvPr>
        </p:nvSpPr>
        <p:spPr/>
        <p:txBody>
          <a:bodyPr/>
          <a:lstStyle/>
          <a:p>
            <a:pPr rtl="0"/>
            <a:fld id="{53325215-7382-4C1B-86B1-E9DB9649FF55}" type="slidenum">
              <a:rPr lang="tr-TR" sz="1000" noProof="0" smtClean="0">
                <a:solidFill>
                  <a:schemeClr val="tx2"/>
                </a:solidFill>
                <a:latin typeface="+mj-lt"/>
              </a:rPr>
              <a:pPr/>
              <a:t>‹#›</a:t>
            </a:fld>
            <a:endParaRPr lang="tr-TR" sz="1000" noProof="0">
              <a:solidFill>
                <a:schemeClr val="tx2"/>
              </a:solidFill>
              <a:latin typeface="+mj-lt"/>
            </a:endParaRPr>
          </a:p>
        </p:txBody>
      </p:sp>
    </p:spTree>
    <p:extLst>
      <p:ext uri="{BB962C8B-B14F-4D97-AF65-F5344CB8AC3E}">
        <p14:creationId xmlns:p14="http://schemas.microsoft.com/office/powerpoint/2010/main" val="29098454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3000">
        <p159:morph option="byObject"/>
      </p:transition>
    </mc:Choice>
    <mc:Fallback xmlns="">
      <p:transition spd="slow" advClick="0" advTm="3000">
        <p:fade/>
      </p:transition>
    </mc:Fallback>
  </mc:AlternateContent>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pPr rtl="0"/>
            <a:fld id="{B9D37EAC-CCED-4F32-ADB5-B61DCCD2CF60}" type="datetime1">
              <a:rPr lang="tr-TR" sz="1000" noProof="0" smtClean="0">
                <a:solidFill>
                  <a:schemeClr val="tx2"/>
                </a:solidFill>
                <a:latin typeface="+mj-lt"/>
              </a:rPr>
              <a:t>19.11.2025</a:t>
            </a:fld>
            <a:endParaRPr lang="tr-TR" sz="1000" noProof="0" dirty="0">
              <a:solidFill>
                <a:schemeClr val="tx2"/>
              </a:solidFill>
              <a:latin typeface="+mj-lt"/>
            </a:endParaRPr>
          </a:p>
        </p:txBody>
      </p:sp>
      <p:sp>
        <p:nvSpPr>
          <p:cNvPr id="6" name="Footer Placeholder 5"/>
          <p:cNvSpPr>
            <a:spLocks noGrp="1"/>
          </p:cNvSpPr>
          <p:nvPr>
            <p:ph type="ftr" sz="quarter" idx="11"/>
          </p:nvPr>
        </p:nvSpPr>
        <p:spPr/>
        <p:txBody>
          <a:bodyPr/>
          <a:lstStyle/>
          <a:p>
            <a:pPr rtl="0"/>
            <a:endParaRPr lang="tr-TR" sz="1000" noProof="0">
              <a:solidFill>
                <a:schemeClr val="tx2"/>
              </a:solidFill>
              <a:latin typeface="+mj-lt"/>
            </a:endParaRP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lstStyle/>
          <a:p>
            <a:endParaRPr lang="tr-TR"/>
          </a:p>
        </p:txBody>
      </p:sp>
      <p:sp>
        <p:nvSpPr>
          <p:cNvPr id="7" name="Slide Number Placeholder 6"/>
          <p:cNvSpPr>
            <a:spLocks noGrp="1"/>
          </p:cNvSpPr>
          <p:nvPr>
            <p:ph type="sldNum" sz="quarter" idx="12"/>
          </p:nvPr>
        </p:nvSpPr>
        <p:spPr>
          <a:xfrm>
            <a:off x="511228" y="4983088"/>
            <a:ext cx="584978" cy="365125"/>
          </a:xfrm>
        </p:spPr>
        <p:txBody>
          <a:bodyPr/>
          <a:lstStyle/>
          <a:p>
            <a:pPr rtl="0"/>
            <a:fld id="{53325215-7382-4C1B-86B1-E9DB9649FF55}" type="slidenum">
              <a:rPr lang="tr-TR" sz="1000" noProof="0" smtClean="0">
                <a:solidFill>
                  <a:schemeClr val="tx2"/>
                </a:solidFill>
                <a:latin typeface="+mj-lt"/>
              </a:rPr>
              <a:pPr/>
              <a:t>‹#›</a:t>
            </a:fld>
            <a:endParaRPr lang="tr-TR" sz="1000" noProof="0">
              <a:solidFill>
                <a:schemeClr val="tx2"/>
              </a:solidFill>
              <a:latin typeface="+mj-lt"/>
            </a:endParaRPr>
          </a:p>
        </p:txBody>
      </p:sp>
    </p:spTree>
    <p:extLst>
      <p:ext uri="{BB962C8B-B14F-4D97-AF65-F5344CB8AC3E}">
        <p14:creationId xmlns:p14="http://schemas.microsoft.com/office/powerpoint/2010/main" val="28485754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3000">
        <p159:morph option="byObject"/>
      </p:transition>
    </mc:Choice>
    <mc:Fallback xmlns="">
      <p:transition spd="slow" advClick="0" advTm="3000">
        <p:fade/>
      </p:transition>
    </mc:Fallback>
  </mc:AlternateContent>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tr-TR"/>
            </a:p>
          </p:txBody>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tr-TR"/>
            </a:p>
          </p:txBody>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tr-TR"/>
            </a:p>
          </p:txBody>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tr-TR"/>
            </a:p>
          </p:txBody>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tr-TR"/>
            </a:p>
          </p:txBody>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tr-TR"/>
            </a:p>
          </p:txBody>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tr-TR"/>
            </a:p>
          </p:txBody>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tr-TR"/>
            </a:p>
          </p:txBody>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tr-TR"/>
            </a:p>
          </p:txBody>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tr-TR"/>
            </a:p>
          </p:txBody>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tr-TR"/>
            </a:p>
          </p:txBody>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tr-TR"/>
            </a:p>
          </p:txBody>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tr-TR"/>
            </a:p>
          </p:txBody>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tr-TR"/>
            </a:p>
          </p:txBody>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tr-TR"/>
            </a:p>
          </p:txBody>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tr-TR"/>
            </a:p>
          </p:txBody>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tr-TR"/>
            </a:p>
          </p:txBody>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tr-TR"/>
            </a:p>
          </p:txBody>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tr-TR"/>
            </a:p>
          </p:txBody>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tr-TR"/>
            </a:p>
          </p:txBody>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tr-TR"/>
            </a:p>
          </p:txBody>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tr-TR"/>
            </a:p>
          </p:txBody>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tr-TR"/>
            </a:p>
          </p:txBody>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tr-TR"/>
            </a:p>
          </p:txBody>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pPr rtl="0"/>
            <a:fld id="{B9D37EAC-CCED-4F32-ADB5-B61DCCD2CF60}" type="datetime1">
              <a:rPr lang="tr-TR" sz="1000" noProof="0" smtClean="0">
                <a:solidFill>
                  <a:schemeClr val="tx2"/>
                </a:solidFill>
                <a:latin typeface="+mj-lt"/>
              </a:rPr>
              <a:t>19.11.2025</a:t>
            </a:fld>
            <a:endParaRPr lang="tr-TR" sz="1000" noProof="0" dirty="0">
              <a:solidFill>
                <a:schemeClr val="tx2"/>
              </a:solidFill>
              <a:latin typeface="+mj-lt"/>
            </a:endParaRP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rtl="0"/>
            <a:endParaRPr lang="tr-TR" sz="1000" noProof="0">
              <a:solidFill>
                <a:schemeClr val="tx2"/>
              </a:solidFill>
              <a:latin typeface="+mj-lt"/>
            </a:endParaRP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pPr rtl="0"/>
            <a:fld id="{53325215-7382-4C1B-86B1-E9DB9649FF55}" type="slidenum">
              <a:rPr lang="tr-TR" sz="1000" noProof="0" smtClean="0">
                <a:solidFill>
                  <a:schemeClr val="tx2"/>
                </a:solidFill>
                <a:latin typeface="+mj-lt"/>
              </a:rPr>
              <a:pPr/>
              <a:t>‹#›</a:t>
            </a:fld>
            <a:endParaRPr lang="tr-TR" sz="1000" noProof="0">
              <a:solidFill>
                <a:schemeClr val="tx2"/>
              </a:solidFill>
              <a:latin typeface="+mj-lt"/>
            </a:endParaRPr>
          </a:p>
        </p:txBody>
      </p:sp>
    </p:spTree>
    <p:extLst>
      <p:ext uri="{BB962C8B-B14F-4D97-AF65-F5344CB8AC3E}">
        <p14:creationId xmlns:p14="http://schemas.microsoft.com/office/powerpoint/2010/main" val="2637840219"/>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 id="2147483708" r:id="rId15"/>
    <p:sldLayoutId id="2147483709" r:id="rId16"/>
  </p:sldLayoutIdLst>
  <mc:AlternateContent xmlns:mc="http://schemas.openxmlformats.org/markup-compatibility/2006" xmlns:p159="http://schemas.microsoft.com/office/powerpoint/2015/09/main">
    <mc:Choice Requires="p159">
      <p:transition xmlns:p14="http://schemas.microsoft.com/office/powerpoint/2010/main" spd="slow" p14:dur="2000" advClick="0" advTm="3000">
        <p159:morph option="byObject"/>
      </p:transition>
    </mc:Choice>
    <mc:Fallback xmlns="">
      <p:transition spd="slow" advClick="0" advTm="3000">
        <p:fade/>
      </p:transition>
    </mc:Fallback>
  </mc:AlternateConten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image" Target="../media/image20.svg"/></Relationships>
</file>

<file path=ppt/slides/_rels/slide1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image" Target="../media/image22.svg"/></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image" Target="../media/image24.svg"/></Relationships>
</file>

<file path=ppt/slides/_rels/slide15.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 y="228600"/>
            <a:ext cx="2138628" cy="6638625"/>
            <a:chOff x="2487613" y="285750"/>
            <a:chExt cx="2428875" cy="5654676"/>
          </a:xfrm>
        </p:grpSpPr>
        <p:sp>
          <p:nvSpPr>
            <p:cNvPr id="12"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tr-TR"/>
            </a:p>
          </p:txBody>
        </p:sp>
        <p:sp>
          <p:nvSpPr>
            <p:cNvPr id="13"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tr-TR"/>
            </a:p>
          </p:txBody>
        </p:sp>
        <p:sp>
          <p:nvSpPr>
            <p:cNvPr id="14"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tr-TR"/>
            </a:p>
          </p:txBody>
        </p:sp>
        <p:sp>
          <p:nvSpPr>
            <p:cNvPr id="15"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tr-TR"/>
            </a:p>
          </p:txBody>
        </p:sp>
        <p:sp>
          <p:nvSpPr>
            <p:cNvPr id="16"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tr-TR"/>
            </a:p>
          </p:txBody>
        </p:sp>
        <p:sp>
          <p:nvSpPr>
            <p:cNvPr id="17"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tr-TR"/>
            </a:p>
          </p:txBody>
        </p:sp>
        <p:sp>
          <p:nvSpPr>
            <p:cNvPr id="18"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tr-TR"/>
            </a:p>
          </p:txBody>
        </p:sp>
        <p:sp>
          <p:nvSpPr>
            <p:cNvPr id="19"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tr-TR"/>
            </a:p>
          </p:txBody>
        </p:sp>
        <p:sp>
          <p:nvSpPr>
            <p:cNvPr id="20"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tr-TR"/>
            </a:p>
          </p:txBody>
        </p:sp>
        <p:sp>
          <p:nvSpPr>
            <p:cNvPr id="21"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tr-TR"/>
            </a:p>
          </p:txBody>
        </p:sp>
        <p:sp>
          <p:nvSpPr>
            <p:cNvPr id="22"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tr-TR"/>
            </a:p>
          </p:txBody>
        </p:sp>
        <p:sp>
          <p:nvSpPr>
            <p:cNvPr id="23"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tr-TR"/>
            </a:p>
          </p:txBody>
        </p:sp>
      </p:grpSp>
      <p:grpSp>
        <p:nvGrpSpPr>
          <p:cNvPr id="25" name="Group 24">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412" y="-786"/>
            <a:ext cx="1767505" cy="6854040"/>
            <a:chOff x="6627813" y="194833"/>
            <a:chExt cx="1952625" cy="5678918"/>
          </a:xfrm>
        </p:grpSpPr>
        <p:sp>
          <p:nvSpPr>
            <p:cNvPr id="26"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tr-TR"/>
            </a:p>
          </p:txBody>
        </p:sp>
        <p:sp>
          <p:nvSpPr>
            <p:cNvPr id="27"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tr-TR"/>
            </a:p>
          </p:txBody>
        </p:sp>
        <p:sp>
          <p:nvSpPr>
            <p:cNvPr id="28"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tr-TR"/>
            </a:p>
          </p:txBody>
        </p:sp>
        <p:sp>
          <p:nvSpPr>
            <p:cNvPr id="29"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tr-TR"/>
            </a:p>
          </p:txBody>
        </p:sp>
        <p:sp>
          <p:nvSpPr>
            <p:cNvPr id="30"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tr-TR"/>
            </a:p>
          </p:txBody>
        </p:sp>
        <p:sp>
          <p:nvSpPr>
            <p:cNvPr id="31"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tr-TR"/>
            </a:p>
          </p:txBody>
        </p:sp>
        <p:sp>
          <p:nvSpPr>
            <p:cNvPr id="32"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tr-TR"/>
            </a:p>
          </p:txBody>
        </p:sp>
        <p:sp>
          <p:nvSpPr>
            <p:cNvPr id="33"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tr-TR"/>
            </a:p>
          </p:txBody>
        </p:sp>
        <p:sp>
          <p:nvSpPr>
            <p:cNvPr id="34"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tr-TR"/>
            </a:p>
          </p:txBody>
        </p:sp>
        <p:sp>
          <p:nvSpPr>
            <p:cNvPr id="35"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tr-TR"/>
            </a:p>
          </p:txBody>
        </p:sp>
        <p:sp>
          <p:nvSpPr>
            <p:cNvPr id="36"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tr-TR"/>
            </a:p>
          </p:txBody>
        </p:sp>
        <p:sp>
          <p:nvSpPr>
            <p:cNvPr id="37"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tr-TR"/>
            </a:p>
          </p:txBody>
        </p:sp>
      </p:grpSp>
      <p:sp>
        <p:nvSpPr>
          <p:cNvPr id="39" name="Rectangle 38">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1" name="Freeform 6">
            <a:extLst>
              <a:ext uri="{FF2B5EF4-FFF2-40B4-BE49-F238E27FC236}">
                <a16:creationId xmlns:a16="http://schemas.microsoft.com/office/drawing/2014/main" id="{3623DEAC-F39C-45D6-86DC-1033F6429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308489"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tr-TR"/>
          </a:p>
        </p:txBody>
      </p:sp>
      <p:sp useBgFill="1">
        <p:nvSpPr>
          <p:cNvPr id="43" name="Rectangle 42">
            <a:extLst>
              <a:ext uri="{FF2B5EF4-FFF2-40B4-BE49-F238E27FC236}">
                <a16:creationId xmlns:a16="http://schemas.microsoft.com/office/drawing/2014/main" id="{22589B50-D615-4630-B6F7-29E99FF2C4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9144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B87A83DF-4E7A-4A81-867E-10E29C4BD3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4583431" cy="6858000"/>
          </a:xfrm>
          <a:prstGeom prst="rect">
            <a:avLst/>
          </a:prstGeom>
          <a:solidFill>
            <a:schemeClr val="tx2">
              <a:lumMod val="50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4" name="Dikdörtgen 3"/>
          <p:cNvSpPr>
            <a:spLocks noGrp="1"/>
          </p:cNvSpPr>
          <p:nvPr>
            <p:ph type="title"/>
          </p:nvPr>
        </p:nvSpPr>
        <p:spPr>
          <a:xfrm>
            <a:off x="405209" y="967417"/>
            <a:ext cx="3960345" cy="3943250"/>
          </a:xfrm>
        </p:spPr>
        <p:txBody>
          <a:bodyPr vert="horz" lIns="91440" tIns="45720" rIns="91440" bIns="45720" rtlCol="0" anchor="b">
            <a:normAutofit/>
          </a:bodyPr>
          <a:lstStyle/>
          <a:p>
            <a:r>
              <a:rPr lang="en-US" sz="3500">
                <a:solidFill>
                  <a:srgbClr val="FEFFFF"/>
                </a:solidFill>
              </a:rPr>
              <a:t>Eskişehir Teknik Üniversitesi</a:t>
            </a:r>
            <a:br>
              <a:rPr lang="en-US" sz="3500">
                <a:solidFill>
                  <a:srgbClr val="FEFFFF"/>
                </a:solidFill>
              </a:rPr>
            </a:br>
            <a:r>
              <a:rPr lang="en-US" sz="3500">
                <a:solidFill>
                  <a:srgbClr val="FEFFFF"/>
                </a:solidFill>
              </a:rPr>
              <a:t>SGDB</a:t>
            </a:r>
            <a:br>
              <a:rPr lang="en-US" sz="3500">
                <a:solidFill>
                  <a:srgbClr val="FEFFFF"/>
                </a:solidFill>
              </a:rPr>
            </a:br>
            <a:endParaRPr lang="en-US" sz="3500">
              <a:solidFill>
                <a:srgbClr val="FEFFFF"/>
              </a:solidFill>
            </a:endParaRPr>
          </a:p>
        </p:txBody>
      </p:sp>
      <p:sp>
        <p:nvSpPr>
          <p:cNvPr id="47" name="Freeform 27">
            <a:extLst>
              <a:ext uri="{FF2B5EF4-FFF2-40B4-BE49-F238E27FC236}">
                <a16:creationId xmlns:a16="http://schemas.microsoft.com/office/drawing/2014/main" id="{435515D7-4CE9-4558-BA93-E245EFB64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5033007"/>
            <a:ext cx="5160904" cy="857047"/>
          </a:xfrm>
          <a:custGeom>
            <a:avLst/>
            <a:gdLst>
              <a:gd name="connsiteX0" fmla="*/ 0 w 6881206"/>
              <a:gd name="connsiteY0" fmla="*/ 0 h 857047"/>
              <a:gd name="connsiteX1" fmla="*/ 653445 w 6881206"/>
              <a:gd name="connsiteY1" fmla="*/ 0 h 857047"/>
              <a:gd name="connsiteX2" fmla="*/ 1156123 w 6881206"/>
              <a:gd name="connsiteY2" fmla="*/ 0 h 857047"/>
              <a:gd name="connsiteX3" fmla="*/ 1380221 w 6881206"/>
              <a:gd name="connsiteY3" fmla="*/ 0 h 857047"/>
              <a:gd name="connsiteX4" fmla="*/ 1444324 w 6881206"/>
              <a:gd name="connsiteY4" fmla="*/ 0 h 857047"/>
              <a:gd name="connsiteX5" fmla="*/ 1522072 w 6881206"/>
              <a:gd name="connsiteY5" fmla="*/ 0 h 857047"/>
              <a:gd name="connsiteX6" fmla="*/ 1596570 w 6881206"/>
              <a:gd name="connsiteY6" fmla="*/ 0 h 857047"/>
              <a:gd name="connsiteX7" fmla="*/ 1893047 w 6881206"/>
              <a:gd name="connsiteY7" fmla="*/ 0 h 857047"/>
              <a:gd name="connsiteX8" fmla="*/ 1978260 w 6881206"/>
              <a:gd name="connsiteY8" fmla="*/ 0 h 857047"/>
              <a:gd name="connsiteX9" fmla="*/ 2032793 w 6881206"/>
              <a:gd name="connsiteY9" fmla="*/ 0 h 857047"/>
              <a:gd name="connsiteX10" fmla="*/ 2095032 w 6881206"/>
              <a:gd name="connsiteY10" fmla="*/ 0 h 857047"/>
              <a:gd name="connsiteX11" fmla="*/ 2574748 w 6881206"/>
              <a:gd name="connsiteY11" fmla="*/ 0 h 857047"/>
              <a:gd name="connsiteX12" fmla="*/ 2712413 w 6881206"/>
              <a:gd name="connsiteY12" fmla="*/ 0 h 857047"/>
              <a:gd name="connsiteX13" fmla="*/ 2724164 w 6881206"/>
              <a:gd name="connsiteY13" fmla="*/ 0 h 857047"/>
              <a:gd name="connsiteX14" fmla="*/ 2806423 w 6881206"/>
              <a:gd name="connsiteY14" fmla="*/ 0 h 857047"/>
              <a:gd name="connsiteX15" fmla="*/ 2975563 w 6881206"/>
              <a:gd name="connsiteY15" fmla="*/ 0 h 857047"/>
              <a:gd name="connsiteX16" fmla="*/ 3029696 w 6881206"/>
              <a:gd name="connsiteY16" fmla="*/ 0 h 857047"/>
              <a:gd name="connsiteX17" fmla="*/ 3216247 w 6881206"/>
              <a:gd name="connsiteY17" fmla="*/ 0 h 857047"/>
              <a:gd name="connsiteX18" fmla="*/ 3464491 w 6881206"/>
              <a:gd name="connsiteY18" fmla="*/ 0 h 857047"/>
              <a:gd name="connsiteX19" fmla="*/ 3476820 w 6881206"/>
              <a:gd name="connsiteY19" fmla="*/ 0 h 857047"/>
              <a:gd name="connsiteX20" fmla="*/ 3508932 w 6881206"/>
              <a:gd name="connsiteY20" fmla="*/ 0 h 857047"/>
              <a:gd name="connsiteX21" fmla="*/ 3518154 w 6881206"/>
              <a:gd name="connsiteY21" fmla="*/ 0 h 857047"/>
              <a:gd name="connsiteX22" fmla="*/ 3563124 w 6881206"/>
              <a:gd name="connsiteY22" fmla="*/ 0 h 857047"/>
              <a:gd name="connsiteX23" fmla="*/ 3568615 w 6881206"/>
              <a:gd name="connsiteY23" fmla="*/ 0 h 857047"/>
              <a:gd name="connsiteX24" fmla="*/ 3582711 w 6881206"/>
              <a:gd name="connsiteY24" fmla="*/ 0 h 857047"/>
              <a:gd name="connsiteX25" fmla="*/ 3607047 w 6881206"/>
              <a:gd name="connsiteY25" fmla="*/ 0 h 857047"/>
              <a:gd name="connsiteX26" fmla="*/ 3711363 w 6881206"/>
              <a:gd name="connsiteY26" fmla="*/ 0 h 857047"/>
              <a:gd name="connsiteX27" fmla="*/ 3757936 w 6881206"/>
              <a:gd name="connsiteY27" fmla="*/ 0 h 857047"/>
              <a:gd name="connsiteX28" fmla="*/ 3914505 w 6881206"/>
              <a:gd name="connsiteY28" fmla="*/ 0 h 857047"/>
              <a:gd name="connsiteX29" fmla="*/ 4099165 w 6881206"/>
              <a:gd name="connsiteY29" fmla="*/ 0 h 857047"/>
              <a:gd name="connsiteX30" fmla="*/ 4176573 w 6881206"/>
              <a:gd name="connsiteY30" fmla="*/ 0 h 857047"/>
              <a:gd name="connsiteX31" fmla="*/ 4211043 w 6881206"/>
              <a:gd name="connsiteY31" fmla="*/ 0 h 857047"/>
              <a:gd name="connsiteX32" fmla="*/ 4249415 w 6881206"/>
              <a:gd name="connsiteY32" fmla="*/ 0 h 857047"/>
              <a:gd name="connsiteX33" fmla="*/ 4292911 w 6881206"/>
              <a:gd name="connsiteY33" fmla="*/ 0 h 857047"/>
              <a:gd name="connsiteX34" fmla="*/ 4715176 w 6881206"/>
              <a:gd name="connsiteY34" fmla="*/ 0 h 857047"/>
              <a:gd name="connsiteX35" fmla="*/ 4749035 w 6881206"/>
              <a:gd name="connsiteY35" fmla="*/ 0 h 857047"/>
              <a:gd name="connsiteX36" fmla="*/ 5107279 w 6881206"/>
              <a:gd name="connsiteY36" fmla="*/ 0 h 857047"/>
              <a:gd name="connsiteX37" fmla="*/ 5446306 w 6881206"/>
              <a:gd name="connsiteY37" fmla="*/ 0 h 857047"/>
              <a:gd name="connsiteX38" fmla="*/ 5654500 w 6881206"/>
              <a:gd name="connsiteY38" fmla="*/ 0 h 857047"/>
              <a:gd name="connsiteX39" fmla="*/ 5879355 w 6881206"/>
              <a:gd name="connsiteY39" fmla="*/ 0 h 857047"/>
              <a:gd name="connsiteX40" fmla="*/ 6374171 w 6881206"/>
              <a:gd name="connsiteY40" fmla="*/ 0 h 857047"/>
              <a:gd name="connsiteX41" fmla="*/ 6382691 w 6881206"/>
              <a:gd name="connsiteY41" fmla="*/ 0 h 857047"/>
              <a:gd name="connsiteX42" fmla="*/ 6406881 w 6881206"/>
              <a:gd name="connsiteY42" fmla="*/ 10516 h 857047"/>
              <a:gd name="connsiteX43" fmla="*/ 6411719 w 6881206"/>
              <a:gd name="connsiteY43" fmla="*/ 15774 h 857047"/>
              <a:gd name="connsiteX44" fmla="*/ 6412418 w 6881206"/>
              <a:gd name="connsiteY44" fmla="*/ 16534 h 857047"/>
              <a:gd name="connsiteX45" fmla="*/ 6413765 w 6881206"/>
              <a:gd name="connsiteY45" fmla="*/ 17998 h 857047"/>
              <a:gd name="connsiteX46" fmla="*/ 6418286 w 6881206"/>
              <a:gd name="connsiteY46" fmla="*/ 21854 h 857047"/>
              <a:gd name="connsiteX47" fmla="*/ 6867337 w 6881206"/>
              <a:gd name="connsiteY47" fmla="*/ 404863 h 857047"/>
              <a:gd name="connsiteX48" fmla="*/ 6867337 w 6881206"/>
              <a:gd name="connsiteY48" fmla="*/ 452185 h 857047"/>
              <a:gd name="connsiteX49" fmla="*/ 6491457 w 6881206"/>
              <a:gd name="connsiteY49" fmla="*/ 772784 h 857047"/>
              <a:gd name="connsiteX50" fmla="*/ 6413765 w 6881206"/>
              <a:gd name="connsiteY50" fmla="*/ 839050 h 857047"/>
              <a:gd name="connsiteX51" fmla="*/ 6411719 w 6881206"/>
              <a:gd name="connsiteY51" fmla="*/ 841273 h 857047"/>
              <a:gd name="connsiteX52" fmla="*/ 6406881 w 6881206"/>
              <a:gd name="connsiteY52" fmla="*/ 846531 h 857047"/>
              <a:gd name="connsiteX53" fmla="*/ 6382691 w 6881206"/>
              <a:gd name="connsiteY53" fmla="*/ 857047 h 857047"/>
              <a:gd name="connsiteX54" fmla="*/ 6374171 w 6881206"/>
              <a:gd name="connsiteY54" fmla="*/ 857047 h 857047"/>
              <a:gd name="connsiteX55" fmla="*/ 6368680 w 6881206"/>
              <a:gd name="connsiteY55" fmla="*/ 857047 h 857047"/>
              <a:gd name="connsiteX56" fmla="*/ 6348221 w 6881206"/>
              <a:gd name="connsiteY56" fmla="*/ 857047 h 857047"/>
              <a:gd name="connsiteX57" fmla="*/ 6330248 w 6881206"/>
              <a:gd name="connsiteY57" fmla="*/ 857047 h 857047"/>
              <a:gd name="connsiteX58" fmla="*/ 6266353 w 6881206"/>
              <a:gd name="connsiteY58" fmla="*/ 857047 h 857047"/>
              <a:gd name="connsiteX59" fmla="*/ 6225932 w 6881206"/>
              <a:gd name="connsiteY59" fmla="*/ 857047 h 857047"/>
              <a:gd name="connsiteX60" fmla="*/ 6106926 w 6881206"/>
              <a:gd name="connsiteY60" fmla="*/ 857047 h 857047"/>
              <a:gd name="connsiteX61" fmla="*/ 6022790 w 6881206"/>
              <a:gd name="connsiteY61" fmla="*/ 857047 h 857047"/>
              <a:gd name="connsiteX62" fmla="*/ 5844088 w 6881206"/>
              <a:gd name="connsiteY62" fmla="*/ 857047 h 857047"/>
              <a:gd name="connsiteX63" fmla="*/ 5687880 w 6881206"/>
              <a:gd name="connsiteY63" fmla="*/ 857047 h 857047"/>
              <a:gd name="connsiteX64" fmla="*/ 5451985 w 6881206"/>
              <a:gd name="connsiteY64" fmla="*/ 857047 h 857047"/>
              <a:gd name="connsiteX65" fmla="*/ 5188261 w 6881206"/>
              <a:gd name="connsiteY65" fmla="*/ 857047 h 857047"/>
              <a:gd name="connsiteX66" fmla="*/ 4904764 w 6881206"/>
              <a:gd name="connsiteY66" fmla="*/ 857047 h 857047"/>
              <a:gd name="connsiteX67" fmla="*/ 4490989 w 6881206"/>
              <a:gd name="connsiteY67" fmla="*/ 857047 h 857047"/>
              <a:gd name="connsiteX68" fmla="*/ 4176573 w 6881206"/>
              <a:gd name="connsiteY68" fmla="*/ 857047 h 857047"/>
              <a:gd name="connsiteX69" fmla="*/ 4099165 w 6881206"/>
              <a:gd name="connsiteY69" fmla="*/ 857047 h 857047"/>
              <a:gd name="connsiteX70" fmla="*/ 4089943 w 6881206"/>
              <a:gd name="connsiteY70" fmla="*/ 857047 h 857047"/>
              <a:gd name="connsiteX71" fmla="*/ 4057940 w 6881206"/>
              <a:gd name="connsiteY71" fmla="*/ 857047 h 857047"/>
              <a:gd name="connsiteX72" fmla="*/ 4025386 w 6881206"/>
              <a:gd name="connsiteY72" fmla="*/ 857047 h 857047"/>
              <a:gd name="connsiteX73" fmla="*/ 3850160 w 6881206"/>
              <a:gd name="connsiteY73" fmla="*/ 857047 h 857047"/>
              <a:gd name="connsiteX74" fmla="*/ 3563124 w 6881206"/>
              <a:gd name="connsiteY74" fmla="*/ 857047 h 857047"/>
              <a:gd name="connsiteX75" fmla="*/ 3550795 w 6881206"/>
              <a:gd name="connsiteY75" fmla="*/ 857047 h 857047"/>
              <a:gd name="connsiteX76" fmla="*/ 3508932 w 6881206"/>
              <a:gd name="connsiteY76" fmla="*/ 857047 h 857047"/>
              <a:gd name="connsiteX77" fmla="*/ 3483683 w 6881206"/>
              <a:gd name="connsiteY77" fmla="*/ 857047 h 857047"/>
              <a:gd name="connsiteX78" fmla="*/ 3464491 w 6881206"/>
              <a:gd name="connsiteY78" fmla="*/ 857047 h 857047"/>
              <a:gd name="connsiteX79" fmla="*/ 3452740 w 6881206"/>
              <a:gd name="connsiteY79" fmla="*/ 857047 h 857047"/>
              <a:gd name="connsiteX80" fmla="*/ 3423719 w 6881206"/>
              <a:gd name="connsiteY80" fmla="*/ 857047 h 857047"/>
              <a:gd name="connsiteX81" fmla="*/ 3370481 w 6881206"/>
              <a:gd name="connsiteY81" fmla="*/ 857047 h 857047"/>
              <a:gd name="connsiteX82" fmla="*/ 3306946 w 6881206"/>
              <a:gd name="connsiteY82" fmla="*/ 857047 h 857047"/>
              <a:gd name="connsiteX83" fmla="*/ 3147208 w 6881206"/>
              <a:gd name="connsiteY83" fmla="*/ 857047 h 857047"/>
              <a:gd name="connsiteX84" fmla="*/ 3114429 w 6881206"/>
              <a:gd name="connsiteY84" fmla="*/ 857047 h 857047"/>
              <a:gd name="connsiteX85" fmla="*/ 2960658 w 6881206"/>
              <a:gd name="connsiteY85" fmla="*/ 857047 h 857047"/>
              <a:gd name="connsiteX86" fmla="*/ 2827230 w 6881206"/>
              <a:gd name="connsiteY86" fmla="*/ 857047 h 857047"/>
              <a:gd name="connsiteX87" fmla="*/ 2712413 w 6881206"/>
              <a:gd name="connsiteY87" fmla="*/ 857047 h 857047"/>
              <a:gd name="connsiteX88" fmla="*/ 2680242 w 6881206"/>
              <a:gd name="connsiteY88" fmla="*/ 857047 h 857047"/>
              <a:gd name="connsiteX89" fmla="*/ 2603835 w 6881206"/>
              <a:gd name="connsiteY89" fmla="*/ 857047 h 857047"/>
              <a:gd name="connsiteX90" fmla="*/ 2455042 w 6881206"/>
              <a:gd name="connsiteY90" fmla="*/ 857047 h 857047"/>
              <a:gd name="connsiteX91" fmla="*/ 2426415 w 6881206"/>
              <a:gd name="connsiteY91" fmla="*/ 857047 h 857047"/>
              <a:gd name="connsiteX92" fmla="*/ 2209736 w 6881206"/>
              <a:gd name="connsiteY92" fmla="*/ 857047 h 857047"/>
              <a:gd name="connsiteX93" fmla="*/ 1893047 w 6881206"/>
              <a:gd name="connsiteY93" fmla="*/ 857047 h 857047"/>
              <a:gd name="connsiteX94" fmla="*/ 1885034 w 6881206"/>
              <a:gd name="connsiteY94" fmla="*/ 857047 h 857047"/>
              <a:gd name="connsiteX95" fmla="*/ 1843786 w 6881206"/>
              <a:gd name="connsiteY95" fmla="*/ 857047 h 857047"/>
              <a:gd name="connsiteX96" fmla="*/ 1828944 w 6881206"/>
              <a:gd name="connsiteY96" fmla="*/ 857047 h 857047"/>
              <a:gd name="connsiteX97" fmla="*/ 1380221 w 6881206"/>
              <a:gd name="connsiteY97" fmla="*/ 857047 h 857047"/>
              <a:gd name="connsiteX98" fmla="*/ 1333065 w 6881206"/>
              <a:gd name="connsiteY98" fmla="*/ 857047 h 857047"/>
              <a:gd name="connsiteX99" fmla="*/ 653445 w 6881206"/>
              <a:gd name="connsiteY99" fmla="*/ 857047 h 857047"/>
              <a:gd name="connsiteX100" fmla="*/ 0 w 6881206"/>
              <a:gd name="connsiteY100" fmla="*/ 857047 h 857047"/>
              <a:gd name="connsiteX101" fmla="*/ 0 w 6881206"/>
              <a:gd name="connsiteY101" fmla="*/ 0 h 85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6881206" h="857047">
                <a:moveTo>
                  <a:pt x="0" y="0"/>
                </a:moveTo>
                <a:cubicBezTo>
                  <a:pt x="0" y="0"/>
                  <a:pt x="0" y="0"/>
                  <a:pt x="653445" y="0"/>
                </a:cubicBezTo>
                <a:cubicBezTo>
                  <a:pt x="653445" y="0"/>
                  <a:pt x="653445" y="0"/>
                  <a:pt x="1156123" y="0"/>
                </a:cubicBezTo>
                <a:lnTo>
                  <a:pt x="1380221" y="0"/>
                </a:lnTo>
                <a:cubicBezTo>
                  <a:pt x="1380221" y="0"/>
                  <a:pt x="1380221" y="0"/>
                  <a:pt x="1444324" y="0"/>
                </a:cubicBezTo>
                <a:lnTo>
                  <a:pt x="1522072" y="0"/>
                </a:lnTo>
                <a:lnTo>
                  <a:pt x="1596570" y="0"/>
                </a:lnTo>
                <a:cubicBezTo>
                  <a:pt x="1668686" y="0"/>
                  <a:pt x="1764840" y="0"/>
                  <a:pt x="1893047" y="0"/>
                </a:cubicBezTo>
                <a:cubicBezTo>
                  <a:pt x="1893047" y="0"/>
                  <a:pt x="1893047" y="0"/>
                  <a:pt x="1978260" y="0"/>
                </a:cubicBezTo>
                <a:lnTo>
                  <a:pt x="2032793" y="0"/>
                </a:lnTo>
                <a:lnTo>
                  <a:pt x="2095032" y="0"/>
                </a:lnTo>
                <a:cubicBezTo>
                  <a:pt x="2196025" y="0"/>
                  <a:pt x="2347515" y="0"/>
                  <a:pt x="2574748" y="0"/>
                </a:cubicBezTo>
                <a:lnTo>
                  <a:pt x="2712413" y="0"/>
                </a:lnTo>
                <a:lnTo>
                  <a:pt x="2724164" y="0"/>
                </a:lnTo>
                <a:lnTo>
                  <a:pt x="2806423" y="0"/>
                </a:lnTo>
                <a:lnTo>
                  <a:pt x="2975563" y="0"/>
                </a:lnTo>
                <a:lnTo>
                  <a:pt x="3029696" y="0"/>
                </a:lnTo>
                <a:lnTo>
                  <a:pt x="3216247" y="0"/>
                </a:lnTo>
                <a:lnTo>
                  <a:pt x="3464491" y="0"/>
                </a:lnTo>
                <a:lnTo>
                  <a:pt x="3476820" y="0"/>
                </a:lnTo>
                <a:lnTo>
                  <a:pt x="3508932" y="0"/>
                </a:lnTo>
                <a:cubicBezTo>
                  <a:pt x="3508932" y="0"/>
                  <a:pt x="3508932" y="0"/>
                  <a:pt x="3518154" y="0"/>
                </a:cubicBezTo>
                <a:lnTo>
                  <a:pt x="3563124" y="0"/>
                </a:lnTo>
                <a:lnTo>
                  <a:pt x="3568615" y="0"/>
                </a:lnTo>
                <a:lnTo>
                  <a:pt x="3582711" y="0"/>
                </a:lnTo>
                <a:lnTo>
                  <a:pt x="3607047" y="0"/>
                </a:lnTo>
                <a:lnTo>
                  <a:pt x="3711363" y="0"/>
                </a:lnTo>
                <a:lnTo>
                  <a:pt x="3757936" y="0"/>
                </a:lnTo>
                <a:lnTo>
                  <a:pt x="3914505" y="0"/>
                </a:lnTo>
                <a:lnTo>
                  <a:pt x="4099165" y="0"/>
                </a:lnTo>
                <a:cubicBezTo>
                  <a:pt x="4099165" y="0"/>
                  <a:pt x="4099165" y="0"/>
                  <a:pt x="4176573" y="0"/>
                </a:cubicBezTo>
                <a:cubicBezTo>
                  <a:pt x="4176573" y="0"/>
                  <a:pt x="4176573" y="0"/>
                  <a:pt x="4211043" y="0"/>
                </a:cubicBezTo>
                <a:lnTo>
                  <a:pt x="4249415" y="0"/>
                </a:lnTo>
                <a:lnTo>
                  <a:pt x="4292911" y="0"/>
                </a:lnTo>
                <a:cubicBezTo>
                  <a:pt x="4370470" y="0"/>
                  <a:pt x="4499735" y="0"/>
                  <a:pt x="4715176" y="0"/>
                </a:cubicBezTo>
                <a:lnTo>
                  <a:pt x="4749035" y="0"/>
                </a:lnTo>
                <a:lnTo>
                  <a:pt x="5107279" y="0"/>
                </a:lnTo>
                <a:lnTo>
                  <a:pt x="5446306" y="0"/>
                </a:lnTo>
                <a:lnTo>
                  <a:pt x="5654500" y="0"/>
                </a:lnTo>
                <a:lnTo>
                  <a:pt x="5879355" y="0"/>
                </a:lnTo>
                <a:lnTo>
                  <a:pt x="6374171" y="0"/>
                </a:lnTo>
                <a:lnTo>
                  <a:pt x="6382691" y="0"/>
                </a:lnTo>
                <a:cubicBezTo>
                  <a:pt x="6392367" y="0"/>
                  <a:pt x="6402043" y="5258"/>
                  <a:pt x="6406881" y="10516"/>
                </a:cubicBezTo>
                <a:cubicBezTo>
                  <a:pt x="6406881" y="10516"/>
                  <a:pt x="6411719" y="10516"/>
                  <a:pt x="6411719" y="15774"/>
                </a:cubicBezTo>
                <a:cubicBezTo>
                  <a:pt x="6411719" y="15774"/>
                  <a:pt x="6411719" y="15774"/>
                  <a:pt x="6412418" y="16534"/>
                </a:cubicBezTo>
                <a:lnTo>
                  <a:pt x="6413765" y="17998"/>
                </a:lnTo>
                <a:lnTo>
                  <a:pt x="6418286" y="21854"/>
                </a:lnTo>
                <a:cubicBezTo>
                  <a:pt x="6439669" y="40092"/>
                  <a:pt x="6525203" y="113046"/>
                  <a:pt x="6867337" y="404863"/>
                </a:cubicBezTo>
                <a:cubicBezTo>
                  <a:pt x="6885830" y="415379"/>
                  <a:pt x="6885830" y="436411"/>
                  <a:pt x="6867337" y="452185"/>
                </a:cubicBezTo>
                <a:cubicBezTo>
                  <a:pt x="6867337" y="452185"/>
                  <a:pt x="6867337" y="452185"/>
                  <a:pt x="6491457" y="772784"/>
                </a:cubicBezTo>
                <a:lnTo>
                  <a:pt x="6413765" y="839050"/>
                </a:lnTo>
                <a:lnTo>
                  <a:pt x="6411719" y="841273"/>
                </a:lnTo>
                <a:cubicBezTo>
                  <a:pt x="6411719" y="841273"/>
                  <a:pt x="6406881" y="841273"/>
                  <a:pt x="6406881" y="846531"/>
                </a:cubicBezTo>
                <a:cubicBezTo>
                  <a:pt x="6402043" y="851789"/>
                  <a:pt x="6392367" y="857047"/>
                  <a:pt x="6382691" y="857047"/>
                </a:cubicBezTo>
                <a:lnTo>
                  <a:pt x="6374171" y="857047"/>
                </a:lnTo>
                <a:lnTo>
                  <a:pt x="6368680" y="857047"/>
                </a:lnTo>
                <a:lnTo>
                  <a:pt x="6348221" y="857047"/>
                </a:lnTo>
                <a:lnTo>
                  <a:pt x="6330248" y="857047"/>
                </a:lnTo>
                <a:lnTo>
                  <a:pt x="6266353" y="857047"/>
                </a:lnTo>
                <a:lnTo>
                  <a:pt x="6225932" y="857047"/>
                </a:lnTo>
                <a:lnTo>
                  <a:pt x="6106926" y="857047"/>
                </a:lnTo>
                <a:lnTo>
                  <a:pt x="6022790" y="857047"/>
                </a:lnTo>
                <a:lnTo>
                  <a:pt x="5844088" y="857047"/>
                </a:lnTo>
                <a:lnTo>
                  <a:pt x="5687880" y="857047"/>
                </a:lnTo>
                <a:lnTo>
                  <a:pt x="5451985" y="857047"/>
                </a:lnTo>
                <a:lnTo>
                  <a:pt x="5188261" y="857047"/>
                </a:lnTo>
                <a:lnTo>
                  <a:pt x="4904764" y="857047"/>
                </a:lnTo>
                <a:lnTo>
                  <a:pt x="4490989" y="857047"/>
                </a:lnTo>
                <a:lnTo>
                  <a:pt x="4176573" y="857047"/>
                </a:lnTo>
                <a:cubicBezTo>
                  <a:pt x="4176573" y="857047"/>
                  <a:pt x="4176573" y="857047"/>
                  <a:pt x="4099165" y="857047"/>
                </a:cubicBezTo>
                <a:cubicBezTo>
                  <a:pt x="4099165" y="857047"/>
                  <a:pt x="4099165" y="857047"/>
                  <a:pt x="4089943" y="857047"/>
                </a:cubicBezTo>
                <a:lnTo>
                  <a:pt x="4057940" y="857047"/>
                </a:lnTo>
                <a:lnTo>
                  <a:pt x="4025386" y="857047"/>
                </a:lnTo>
                <a:cubicBezTo>
                  <a:pt x="3988496" y="857047"/>
                  <a:pt x="3933162" y="857047"/>
                  <a:pt x="3850160" y="857047"/>
                </a:cubicBezTo>
                <a:lnTo>
                  <a:pt x="3563124" y="857047"/>
                </a:lnTo>
                <a:lnTo>
                  <a:pt x="3550795" y="857047"/>
                </a:lnTo>
                <a:lnTo>
                  <a:pt x="3508932" y="857047"/>
                </a:lnTo>
                <a:cubicBezTo>
                  <a:pt x="3508932" y="857047"/>
                  <a:pt x="3508932" y="857047"/>
                  <a:pt x="3483683" y="857047"/>
                </a:cubicBezTo>
                <a:lnTo>
                  <a:pt x="3464491" y="857047"/>
                </a:lnTo>
                <a:lnTo>
                  <a:pt x="3452740" y="857047"/>
                </a:lnTo>
                <a:lnTo>
                  <a:pt x="3423719" y="857047"/>
                </a:lnTo>
                <a:lnTo>
                  <a:pt x="3370481" y="857047"/>
                </a:lnTo>
                <a:lnTo>
                  <a:pt x="3306946" y="857047"/>
                </a:lnTo>
                <a:lnTo>
                  <a:pt x="3147208" y="857047"/>
                </a:lnTo>
                <a:lnTo>
                  <a:pt x="3114429" y="857047"/>
                </a:lnTo>
                <a:lnTo>
                  <a:pt x="2960658" y="857047"/>
                </a:lnTo>
                <a:lnTo>
                  <a:pt x="2827230" y="857047"/>
                </a:lnTo>
                <a:lnTo>
                  <a:pt x="2712413" y="857047"/>
                </a:lnTo>
                <a:lnTo>
                  <a:pt x="2680242" y="857047"/>
                </a:lnTo>
                <a:lnTo>
                  <a:pt x="2603835" y="857047"/>
                </a:lnTo>
                <a:lnTo>
                  <a:pt x="2455042" y="857047"/>
                </a:lnTo>
                <a:lnTo>
                  <a:pt x="2426415" y="857047"/>
                </a:lnTo>
                <a:lnTo>
                  <a:pt x="2209736" y="857047"/>
                </a:lnTo>
                <a:lnTo>
                  <a:pt x="1893047" y="857047"/>
                </a:lnTo>
                <a:cubicBezTo>
                  <a:pt x="1893047" y="857047"/>
                  <a:pt x="1893047" y="857047"/>
                  <a:pt x="1885034" y="857047"/>
                </a:cubicBezTo>
                <a:lnTo>
                  <a:pt x="1843786" y="857047"/>
                </a:lnTo>
                <a:lnTo>
                  <a:pt x="1828944" y="857047"/>
                </a:lnTo>
                <a:cubicBezTo>
                  <a:pt x="1764840" y="857047"/>
                  <a:pt x="1636634" y="857047"/>
                  <a:pt x="1380221" y="857047"/>
                </a:cubicBezTo>
                <a:lnTo>
                  <a:pt x="1333065" y="857047"/>
                </a:lnTo>
                <a:cubicBezTo>
                  <a:pt x="1136016" y="857047"/>
                  <a:pt x="910816" y="857047"/>
                  <a:pt x="653445" y="857047"/>
                </a:cubicBezTo>
                <a:cubicBezTo>
                  <a:pt x="653445" y="857047"/>
                  <a:pt x="653445" y="857047"/>
                  <a:pt x="0" y="857047"/>
                </a:cubicBezTo>
                <a:cubicBezTo>
                  <a:pt x="0" y="857047"/>
                  <a:pt x="0" y="857047"/>
                  <a:pt x="0" y="0"/>
                </a:cubicBez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5" name="Dikdörtgen 4"/>
          <p:cNvSpPr>
            <a:spLocks noGrp="1"/>
          </p:cNvSpPr>
          <p:nvPr>
            <p:ph type="body" idx="1"/>
          </p:nvPr>
        </p:nvSpPr>
        <p:spPr>
          <a:xfrm>
            <a:off x="405209" y="5189400"/>
            <a:ext cx="3960345" cy="544260"/>
          </a:xfrm>
        </p:spPr>
        <p:txBody>
          <a:bodyPr vert="horz" lIns="91440" tIns="45720" rIns="91440" bIns="45720" rtlCol="0" anchor="ctr">
            <a:normAutofit/>
          </a:bodyPr>
          <a:lstStyle/>
          <a:p>
            <a:r>
              <a:rPr lang="en-US" sz="1400">
                <a:solidFill>
                  <a:srgbClr val="FEFFFF"/>
                </a:solidFill>
              </a:rPr>
              <a:t>ÖN MALÎ KONTROL </a:t>
            </a:r>
          </a:p>
        </p:txBody>
      </p:sp>
      <p:pic>
        <p:nvPicPr>
          <p:cNvPr id="6" name="Image 41">
            <a:extLst>
              <a:ext uri="{FF2B5EF4-FFF2-40B4-BE49-F238E27FC236}">
                <a16:creationId xmlns:a16="http://schemas.microsoft.com/office/drawing/2014/main" id="{E8CCB4D3-8178-4589-9B30-D8AB952A0C8F}"/>
              </a:ext>
            </a:extLst>
          </p:cNvPr>
          <p:cNvPicPr>
            <a:picLocks/>
          </p:cNvPicPr>
          <p:nvPr/>
        </p:nvPicPr>
        <p:blipFill>
          <a:blip r:embed="rId3" cstate="print">
            <a:extLst>
              <a:ext uri="{BEBA8EAE-BF5A-486C-A8C5-ECC9F3942E4B}">
                <a14:imgProps xmlns:a14="http://schemas.microsoft.com/office/drawing/2010/main">
                  <a14:imgLayer r:embed="rId4">
                    <a14:imgEffect>
                      <a14:saturation sat="66000"/>
                    </a14:imgEffect>
                  </a14:imgLayer>
                </a14:imgProps>
              </a:ext>
            </a:extLst>
          </a:blip>
          <a:stretch>
            <a:fillRect/>
          </a:stretch>
        </p:blipFill>
        <p:spPr>
          <a:xfrm>
            <a:off x="5364088" y="637991"/>
            <a:ext cx="3115313" cy="3123489"/>
          </a:xfrm>
          <a:prstGeom prst="rect">
            <a:avLst/>
          </a:prstGeom>
          <a:solidFill>
            <a:schemeClr val="tx1">
              <a:alpha val="0"/>
            </a:schemeClr>
          </a:solidFill>
          <a:effectLst>
            <a:outerShdw blurRad="50800" dist="50800" dir="5400000" algn="ctr" rotWithShape="0">
              <a:srgbClr val="000000">
                <a:alpha val="0"/>
              </a:srgbClr>
            </a:outerShdw>
            <a:reflection stA="57000" endPos="65000" dist="50800" dir="5400000" sy="-100000" algn="bl" rotWithShape="0"/>
          </a:effectLst>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756438A-13D0-4A5B-AA89-1DC4701D591D}"/>
              </a:ext>
            </a:extLst>
          </p:cNvPr>
          <p:cNvSpPr>
            <a:spLocks noGrp="1"/>
          </p:cNvSpPr>
          <p:nvPr>
            <p:ph type="title"/>
          </p:nvPr>
        </p:nvSpPr>
        <p:spPr>
          <a:xfrm>
            <a:off x="1403648" y="116632"/>
            <a:ext cx="6880017" cy="576064"/>
          </a:xfrm>
        </p:spPr>
        <p:txBody>
          <a:bodyPr>
            <a:normAutofit/>
          </a:bodyPr>
          <a:lstStyle/>
          <a:p>
            <a:pPr algn="ctr"/>
            <a:r>
              <a:rPr lang="tr-TR" sz="2200" b="1" dirty="0"/>
              <a:t>Görevler Ayrılığı İlkesi</a:t>
            </a:r>
          </a:p>
        </p:txBody>
      </p:sp>
      <p:sp>
        <p:nvSpPr>
          <p:cNvPr id="3" name="Metin Yer Tutucusu 2">
            <a:extLst>
              <a:ext uri="{FF2B5EF4-FFF2-40B4-BE49-F238E27FC236}">
                <a16:creationId xmlns:a16="http://schemas.microsoft.com/office/drawing/2014/main" id="{233634E4-1309-49A8-96D8-F663B7391E22}"/>
              </a:ext>
            </a:extLst>
          </p:cNvPr>
          <p:cNvSpPr>
            <a:spLocks noGrp="1"/>
          </p:cNvSpPr>
          <p:nvPr>
            <p:ph type="body" idx="1"/>
          </p:nvPr>
        </p:nvSpPr>
        <p:spPr>
          <a:xfrm>
            <a:off x="1403648" y="836712"/>
            <a:ext cx="7171185" cy="5184576"/>
          </a:xfrm>
        </p:spPr>
        <p:txBody>
          <a:bodyPr>
            <a:normAutofit/>
          </a:bodyPr>
          <a:lstStyle/>
          <a:p>
            <a:r>
              <a:rPr lang="tr-TR" dirty="0"/>
              <a:t>-</a:t>
            </a:r>
            <a:r>
              <a:rPr lang="tr-TR" sz="1900" b="1" dirty="0"/>
              <a:t>Harcama Yetkilisi </a:t>
            </a:r>
            <a:r>
              <a:rPr lang="tr-TR" sz="1900" dirty="0"/>
              <a:t>ve </a:t>
            </a:r>
            <a:r>
              <a:rPr lang="tr-TR" sz="1900" b="1" dirty="0"/>
              <a:t>Muhasebe Yetkilisi </a:t>
            </a:r>
            <a:r>
              <a:rPr lang="tr-TR" sz="1900" dirty="0"/>
              <a:t>görevi aynı kişide </a:t>
            </a:r>
            <a:r>
              <a:rPr lang="tr-TR" sz="1900" b="1" u="sng" dirty="0"/>
              <a:t>BİRLEŞEMEZ</a:t>
            </a:r>
          </a:p>
          <a:p>
            <a:r>
              <a:rPr lang="tr-TR" sz="1900" dirty="0"/>
              <a:t>-Strateji Geliştirme Daire Başkanlığında ön mali kontrol görevini yürütenler</a:t>
            </a:r>
          </a:p>
          <a:p>
            <a:r>
              <a:rPr lang="tr-TR" sz="1900" dirty="0"/>
              <a:t>	 onay belgesi ve ekleri</a:t>
            </a:r>
          </a:p>
          <a:p>
            <a:r>
              <a:rPr lang="tr-TR" sz="1900" dirty="0"/>
              <a:t>	 şartname ve sözleşme tasarılarının hazırlanması</a:t>
            </a:r>
          </a:p>
          <a:p>
            <a:r>
              <a:rPr lang="tr-TR" sz="1900" dirty="0"/>
              <a:t>	 mal ve hizmetin teslim alınması </a:t>
            </a:r>
          </a:p>
          <a:p>
            <a:r>
              <a:rPr lang="tr-TR" sz="1900" dirty="0"/>
              <a:t>	 mali karar ve işlemlerin hazırlanması ve uygulanması </a:t>
            </a:r>
          </a:p>
          <a:p>
            <a:r>
              <a:rPr lang="tr-TR" sz="1900" dirty="0"/>
              <a:t>Aşamalarında görevlendirilemezler</a:t>
            </a:r>
          </a:p>
          <a:p>
            <a:r>
              <a:rPr lang="tr-TR" sz="1900" dirty="0"/>
              <a:t>	 </a:t>
            </a:r>
            <a:r>
              <a:rPr lang="tr-TR" sz="1900" u="sng" dirty="0"/>
              <a:t>İhale komisyonu</a:t>
            </a:r>
            <a:r>
              <a:rPr lang="tr-TR" sz="1900" dirty="0"/>
              <a:t> ile </a:t>
            </a:r>
            <a:r>
              <a:rPr lang="tr-TR" sz="1900" u="sng" dirty="0"/>
              <a:t>muayene ve kabul komisyonunda başkan</a:t>
            </a:r>
            <a:r>
              <a:rPr lang="tr-TR" sz="1900" dirty="0"/>
              <a:t> ve </a:t>
            </a:r>
            <a:r>
              <a:rPr lang="tr-TR" sz="1900" u="sng" dirty="0"/>
              <a:t>üye</a:t>
            </a:r>
            <a:r>
              <a:rPr lang="tr-TR" sz="1900" dirty="0"/>
              <a:t> </a:t>
            </a:r>
            <a:r>
              <a:rPr lang="tr-TR" sz="1900" b="1" u="sng" dirty="0"/>
              <a:t>OLAMAZLAR</a:t>
            </a:r>
          </a:p>
          <a:p>
            <a:endParaRPr lang="tr-TR" sz="1900" dirty="0"/>
          </a:p>
          <a:p>
            <a:r>
              <a:rPr lang="tr-TR" sz="1900" dirty="0"/>
              <a:t>	</a:t>
            </a:r>
          </a:p>
        </p:txBody>
      </p:sp>
      <p:sp>
        <p:nvSpPr>
          <p:cNvPr id="4" name="Yıldız: 5 Nokta 3">
            <a:extLst>
              <a:ext uri="{FF2B5EF4-FFF2-40B4-BE49-F238E27FC236}">
                <a16:creationId xmlns:a16="http://schemas.microsoft.com/office/drawing/2014/main" id="{17AC7A36-AA5A-48B7-8374-34A267EC6162}"/>
              </a:ext>
            </a:extLst>
          </p:cNvPr>
          <p:cNvSpPr/>
          <p:nvPr/>
        </p:nvSpPr>
        <p:spPr>
          <a:xfrm>
            <a:off x="1673918" y="2348880"/>
            <a:ext cx="266328" cy="19432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Yıldız: 5 Nokta 5">
            <a:extLst>
              <a:ext uri="{FF2B5EF4-FFF2-40B4-BE49-F238E27FC236}">
                <a16:creationId xmlns:a16="http://schemas.microsoft.com/office/drawing/2014/main" id="{93CAB500-EA6F-419C-974D-E19C8FD610E8}"/>
              </a:ext>
            </a:extLst>
          </p:cNvPr>
          <p:cNvSpPr/>
          <p:nvPr/>
        </p:nvSpPr>
        <p:spPr>
          <a:xfrm>
            <a:off x="1652206" y="2791780"/>
            <a:ext cx="266328" cy="19432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Yıldız: 5 Nokta 6">
            <a:extLst>
              <a:ext uri="{FF2B5EF4-FFF2-40B4-BE49-F238E27FC236}">
                <a16:creationId xmlns:a16="http://schemas.microsoft.com/office/drawing/2014/main" id="{8FF03861-4F7B-412A-8E16-73C0B1465C0D}"/>
              </a:ext>
            </a:extLst>
          </p:cNvPr>
          <p:cNvSpPr/>
          <p:nvPr/>
        </p:nvSpPr>
        <p:spPr>
          <a:xfrm>
            <a:off x="1664037" y="3234680"/>
            <a:ext cx="266328" cy="19432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 </a:t>
            </a:r>
          </a:p>
        </p:txBody>
      </p:sp>
      <p:sp>
        <p:nvSpPr>
          <p:cNvPr id="8" name="Yıldız: 5 Nokta 7">
            <a:extLst>
              <a:ext uri="{FF2B5EF4-FFF2-40B4-BE49-F238E27FC236}">
                <a16:creationId xmlns:a16="http://schemas.microsoft.com/office/drawing/2014/main" id="{B24AC62A-9D1F-4F5D-BF83-7E832FA33C74}"/>
              </a:ext>
            </a:extLst>
          </p:cNvPr>
          <p:cNvSpPr/>
          <p:nvPr/>
        </p:nvSpPr>
        <p:spPr>
          <a:xfrm>
            <a:off x="1673918" y="3604583"/>
            <a:ext cx="266328" cy="19432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Yıldız: 5 Nokta 8">
            <a:extLst>
              <a:ext uri="{FF2B5EF4-FFF2-40B4-BE49-F238E27FC236}">
                <a16:creationId xmlns:a16="http://schemas.microsoft.com/office/drawing/2014/main" id="{1035F6D2-D01C-4F00-9F04-97CDB91DA81F}"/>
              </a:ext>
            </a:extLst>
          </p:cNvPr>
          <p:cNvSpPr/>
          <p:nvPr/>
        </p:nvSpPr>
        <p:spPr>
          <a:xfrm>
            <a:off x="1673918" y="4417386"/>
            <a:ext cx="266328" cy="19432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5" name="Image 41">
            <a:extLst>
              <a:ext uri="{FF2B5EF4-FFF2-40B4-BE49-F238E27FC236}">
                <a16:creationId xmlns:a16="http://schemas.microsoft.com/office/drawing/2014/main" id="{20F4CA0B-820C-43DF-09E4-454544173EBE}"/>
              </a:ext>
            </a:extLst>
          </p:cNvPr>
          <p:cNvPicPr>
            <a:picLocks/>
          </p:cNvPicPr>
          <p:nvPr/>
        </p:nvPicPr>
        <p:blipFill>
          <a:blip r:embed="rId2" cstate="print"/>
          <a:stretch>
            <a:fillRect/>
          </a:stretch>
        </p:blipFill>
        <p:spPr>
          <a:xfrm>
            <a:off x="323528" y="2780928"/>
            <a:ext cx="720080" cy="773368"/>
          </a:xfrm>
          <a:prstGeom prst="rect">
            <a:avLst/>
          </a:prstGeom>
          <a:solidFill>
            <a:schemeClr val="bg1"/>
          </a:solidFill>
          <a:effectLst>
            <a:outerShdw blurRad="50800" dist="50800" dir="5400000" sx="1000" sy="1000" algn="ctr" rotWithShape="0">
              <a:schemeClr val="bg1"/>
            </a:outerShdw>
            <a:reflection stA="83000" endPos="54000" dir="5400000" sy="-100000" algn="bl" rotWithShape="0"/>
          </a:effectLst>
        </p:spPr>
      </p:pic>
      <p:pic>
        <p:nvPicPr>
          <p:cNvPr id="11" name="Grafik 10" descr="Dizüstü ve sandalyeler içeren oda">
            <a:extLst>
              <a:ext uri="{FF2B5EF4-FFF2-40B4-BE49-F238E27FC236}">
                <a16:creationId xmlns:a16="http://schemas.microsoft.com/office/drawing/2014/main" id="{C0EAE396-3B00-61FE-59ED-37AE3A663EEF}"/>
              </a:ext>
            </a:extLst>
          </p:cNvPr>
          <p:cNvPicPr>
            <a:picLocks noChangeAspect="1"/>
          </p:cNvPicPr>
          <p:nvPr/>
        </p:nvPicPr>
        <p:blipFill>
          <a:blip r:embed="rId3">
            <a:alphaModFix amt="75000"/>
            <a:extLst>
              <a:ext uri="{96DAC541-7B7A-43D3-8B79-37D633B846F1}">
                <asvg:svgBlip xmlns:asvg="http://schemas.microsoft.com/office/drawing/2016/SVG/main" r:embed="rId4"/>
              </a:ext>
            </a:extLst>
          </a:blip>
          <a:stretch>
            <a:fillRect/>
          </a:stretch>
        </p:blipFill>
        <p:spPr>
          <a:xfrm>
            <a:off x="3133720" y="4910832"/>
            <a:ext cx="3419872" cy="1830536"/>
          </a:xfrm>
          <a:prstGeom prst="rect">
            <a:avLst/>
          </a:prstGeom>
          <a:effectLst>
            <a:outerShdw blurRad="190500" dist="50800" dir="5160000" algn="ctr" rotWithShape="0">
              <a:srgbClr val="000000">
                <a:alpha val="27000"/>
              </a:srgbClr>
            </a:outerShdw>
            <a:reflection stA="0" endPos="65000" dist="50800" dir="5400000" sy="-100000" algn="bl" rotWithShape="0"/>
          </a:effectLst>
        </p:spPr>
      </p:pic>
    </p:spTree>
    <p:extLst>
      <p:ext uri="{BB962C8B-B14F-4D97-AF65-F5344CB8AC3E}">
        <p14:creationId xmlns:p14="http://schemas.microsoft.com/office/powerpoint/2010/main" val="33309251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9A3813D-6118-4852-9669-104CBA59D8FA}"/>
              </a:ext>
            </a:extLst>
          </p:cNvPr>
          <p:cNvSpPr>
            <a:spLocks noGrp="1"/>
          </p:cNvSpPr>
          <p:nvPr>
            <p:ph type="title"/>
          </p:nvPr>
        </p:nvSpPr>
        <p:spPr>
          <a:xfrm>
            <a:off x="1043608" y="188640"/>
            <a:ext cx="7776864" cy="1008112"/>
          </a:xfrm>
        </p:spPr>
        <p:txBody>
          <a:bodyPr>
            <a:noAutofit/>
          </a:bodyPr>
          <a:lstStyle/>
          <a:p>
            <a:pPr algn="ctr"/>
            <a:r>
              <a:rPr lang="tr-TR" sz="2200" b="1" dirty="0"/>
              <a:t>3 üncü Bölüm</a:t>
            </a:r>
            <a:br>
              <a:rPr lang="tr-TR" sz="2200" b="1" dirty="0"/>
            </a:br>
            <a:r>
              <a:rPr lang="tr-TR" sz="2200" b="1" dirty="0"/>
              <a:t>Strateji Geliştirme Daire Başkanlığının Ön Mali Kontrolüne Tabi Mali Karar ve İşlemler</a:t>
            </a:r>
          </a:p>
        </p:txBody>
      </p:sp>
      <p:sp>
        <p:nvSpPr>
          <p:cNvPr id="3" name="Metin Yer Tutucusu 2">
            <a:extLst>
              <a:ext uri="{FF2B5EF4-FFF2-40B4-BE49-F238E27FC236}">
                <a16:creationId xmlns:a16="http://schemas.microsoft.com/office/drawing/2014/main" id="{A534B574-73CA-4771-A4D4-16891BE71C64}"/>
              </a:ext>
            </a:extLst>
          </p:cNvPr>
          <p:cNvSpPr>
            <a:spLocks noGrp="1"/>
          </p:cNvSpPr>
          <p:nvPr>
            <p:ph type="body" idx="1"/>
          </p:nvPr>
        </p:nvSpPr>
        <p:spPr>
          <a:xfrm>
            <a:off x="1403648" y="1340768"/>
            <a:ext cx="7488832" cy="5256584"/>
          </a:xfrm>
        </p:spPr>
        <p:txBody>
          <a:bodyPr/>
          <a:lstStyle/>
          <a:p>
            <a:r>
              <a:rPr lang="tr-TR" b="1" dirty="0"/>
              <a:t>-Taahhüt Evrakı ve Sözleşme Tasarıları</a:t>
            </a:r>
          </a:p>
          <a:p>
            <a:r>
              <a:rPr lang="tr-TR" b="1" dirty="0"/>
              <a:t>	</a:t>
            </a:r>
            <a:r>
              <a:rPr lang="tr-TR" sz="1900" dirty="0"/>
              <a:t>-İhale kanununa tabi olsun/olmasın</a:t>
            </a:r>
          </a:p>
          <a:p>
            <a:r>
              <a:rPr lang="tr-TR" sz="1900" dirty="0"/>
              <a:t>Mal ve hizmet alımlarında </a:t>
            </a:r>
            <a:r>
              <a:rPr lang="tr-TR" sz="1900" b="1" i="1" dirty="0"/>
              <a:t>5.000.000,00 TL</a:t>
            </a:r>
          </a:p>
          <a:p>
            <a:r>
              <a:rPr lang="tr-TR" sz="1900" dirty="0"/>
              <a:t>Yapım işlerinde </a:t>
            </a:r>
            <a:r>
              <a:rPr lang="tr-TR" sz="1900" b="1" i="1" dirty="0"/>
              <a:t>10.000.000,00 TL aşan işlemler</a:t>
            </a:r>
          </a:p>
          <a:p>
            <a:r>
              <a:rPr lang="tr-TR" sz="1900" dirty="0"/>
              <a:t>	ön mali kontrole tabidir.</a:t>
            </a:r>
          </a:p>
          <a:p>
            <a:r>
              <a:rPr lang="tr-TR" sz="1900" dirty="0"/>
              <a:t>	-Üst yönetici onayıyla (Belirlenen tutarlar içinde kalmak suretiyle ) farklı tutarlar belirlenebilir</a:t>
            </a:r>
          </a:p>
          <a:p>
            <a:r>
              <a:rPr lang="tr-TR" sz="1900" dirty="0"/>
              <a:t>	-</a:t>
            </a:r>
            <a:r>
              <a:rPr lang="tr-TR" sz="1900" b="1" dirty="0"/>
              <a:t>Bu madde kapsamındaki alıma ait onay belgesi, </a:t>
            </a:r>
            <a:r>
              <a:rPr lang="tr-TR" sz="1900" b="1" u="sng" dirty="0"/>
              <a:t>harcama yetkilisince onaylanmadan önce </a:t>
            </a:r>
            <a:r>
              <a:rPr lang="tr-TR" sz="1900" b="1" dirty="0"/>
              <a:t>dayanak belgeleri ile birlikte ayrıca ön mali kontrol için SGDB’ ye gönderilir</a:t>
            </a:r>
          </a:p>
          <a:p>
            <a:r>
              <a:rPr lang="tr-TR" sz="1900" dirty="0"/>
              <a:t>	-Kontrol süresi </a:t>
            </a:r>
            <a:r>
              <a:rPr lang="tr-TR" sz="1900" b="1" u="sng" dirty="0"/>
              <a:t>10 iş günüdür</a:t>
            </a:r>
          </a:p>
          <a:p>
            <a:r>
              <a:rPr lang="tr-TR" sz="1900" dirty="0"/>
              <a:t>	-Bu süre içinde görüş yazısı yazılarak ilgili işlem dosyası ile harcama birimine gönderilir</a:t>
            </a:r>
          </a:p>
        </p:txBody>
      </p:sp>
      <p:pic>
        <p:nvPicPr>
          <p:cNvPr id="4" name="Image 41">
            <a:extLst>
              <a:ext uri="{FF2B5EF4-FFF2-40B4-BE49-F238E27FC236}">
                <a16:creationId xmlns:a16="http://schemas.microsoft.com/office/drawing/2014/main" id="{FBE8E05B-5150-762D-E4DA-6E27B956120B}"/>
              </a:ext>
            </a:extLst>
          </p:cNvPr>
          <p:cNvPicPr>
            <a:picLocks/>
          </p:cNvPicPr>
          <p:nvPr/>
        </p:nvPicPr>
        <p:blipFill>
          <a:blip r:embed="rId2" cstate="print"/>
          <a:stretch>
            <a:fillRect/>
          </a:stretch>
        </p:blipFill>
        <p:spPr>
          <a:xfrm>
            <a:off x="323528" y="2780928"/>
            <a:ext cx="720080" cy="773368"/>
          </a:xfrm>
          <a:prstGeom prst="rect">
            <a:avLst/>
          </a:prstGeom>
          <a:solidFill>
            <a:schemeClr val="bg1"/>
          </a:solidFill>
          <a:effectLst>
            <a:outerShdw blurRad="50800" dist="50800" dir="5400000" sx="1000" sy="1000" algn="ctr" rotWithShape="0">
              <a:schemeClr val="bg1"/>
            </a:outerShdw>
            <a:reflection stA="83000" endPos="54000" dir="5400000" sy="-100000" algn="bl" rotWithShape="0"/>
          </a:effectLst>
        </p:spPr>
      </p:pic>
      <p:pic>
        <p:nvPicPr>
          <p:cNvPr id="8" name="Grafik 7" descr="Uçan Para ana hat">
            <a:extLst>
              <a:ext uri="{FF2B5EF4-FFF2-40B4-BE49-F238E27FC236}">
                <a16:creationId xmlns:a16="http://schemas.microsoft.com/office/drawing/2014/main" id="{5436563F-0742-5C68-BF9B-537EAD95D52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42380" y="2639896"/>
            <a:ext cx="914400" cy="914400"/>
          </a:xfrm>
          <a:prstGeom prst="rect">
            <a:avLst/>
          </a:prstGeom>
        </p:spPr>
      </p:pic>
    </p:spTree>
    <p:extLst>
      <p:ext uri="{BB962C8B-B14F-4D97-AF65-F5344CB8AC3E}">
        <p14:creationId xmlns:p14="http://schemas.microsoft.com/office/powerpoint/2010/main" val="103526614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B594145-FA5A-4CE1-8328-0659A9C57E28}"/>
              </a:ext>
            </a:extLst>
          </p:cNvPr>
          <p:cNvSpPr>
            <a:spLocks noGrp="1"/>
          </p:cNvSpPr>
          <p:nvPr>
            <p:ph type="title"/>
          </p:nvPr>
        </p:nvSpPr>
        <p:spPr>
          <a:xfrm>
            <a:off x="1403648" y="188640"/>
            <a:ext cx="6880017" cy="490342"/>
          </a:xfrm>
        </p:spPr>
        <p:txBody>
          <a:bodyPr>
            <a:normAutofit/>
          </a:bodyPr>
          <a:lstStyle/>
          <a:p>
            <a:r>
              <a:rPr lang="tr-TR" sz="2000" b="1" dirty="0"/>
              <a:t> -</a:t>
            </a:r>
            <a:r>
              <a:rPr lang="tr-TR" sz="2000" b="1" dirty="0">
                <a:solidFill>
                  <a:schemeClr val="tx1">
                    <a:lumMod val="65000"/>
                    <a:lumOff val="35000"/>
                  </a:schemeClr>
                </a:solidFill>
                <a:latin typeface="+mn-lt"/>
                <a:ea typeface="+mn-ea"/>
                <a:cs typeface="+mn-cs"/>
              </a:rPr>
              <a:t>Ödenek Gönderme Belgeleri</a:t>
            </a:r>
          </a:p>
        </p:txBody>
      </p:sp>
      <p:sp>
        <p:nvSpPr>
          <p:cNvPr id="3" name="Metin Yer Tutucusu 2">
            <a:extLst>
              <a:ext uri="{FF2B5EF4-FFF2-40B4-BE49-F238E27FC236}">
                <a16:creationId xmlns:a16="http://schemas.microsoft.com/office/drawing/2014/main" id="{C129C8F4-F6AF-4C3F-952B-33454CB515C9}"/>
              </a:ext>
            </a:extLst>
          </p:cNvPr>
          <p:cNvSpPr>
            <a:spLocks noGrp="1"/>
          </p:cNvSpPr>
          <p:nvPr>
            <p:ph type="body" idx="1"/>
          </p:nvPr>
        </p:nvSpPr>
        <p:spPr>
          <a:xfrm>
            <a:off x="1475657" y="678982"/>
            <a:ext cx="7058744" cy="5846362"/>
          </a:xfrm>
        </p:spPr>
        <p:txBody>
          <a:bodyPr>
            <a:normAutofit lnSpcReduction="10000"/>
          </a:bodyPr>
          <a:lstStyle/>
          <a:p>
            <a:r>
              <a:rPr lang="tr-TR" sz="1900" dirty="0"/>
              <a:t>Ödenek gönderme belgelerinin Bütçe ve Performans Programı alt birimi tarafından elektronik ortamda onaylanması ön mali kontrolü yapılmış demektir</a:t>
            </a:r>
          </a:p>
          <a:p>
            <a:r>
              <a:rPr lang="tr-TR" b="1" dirty="0"/>
              <a:t>-Ödenek Aktarma İşlemleri</a:t>
            </a:r>
          </a:p>
          <a:p>
            <a:r>
              <a:rPr lang="tr-TR" sz="1900" dirty="0"/>
              <a:t>Ödenek aktarma işlemleri Bütçe ve Performans Programı alt birimi tarafından elektronik ortamda ön mali kontrolü yapılarak </a:t>
            </a:r>
            <a:r>
              <a:rPr lang="tr-TR" sz="1900" b="1" u="sng" dirty="0"/>
              <a:t>2 iş günü </a:t>
            </a:r>
            <a:r>
              <a:rPr lang="tr-TR" sz="1900" dirty="0"/>
              <a:t>içerisinde sonuçlandırılır</a:t>
            </a:r>
          </a:p>
          <a:p>
            <a:r>
              <a:rPr lang="tr-TR" b="1" dirty="0"/>
              <a:t>-Kadro ve Pozisyon Dağılım Cetvelleri</a:t>
            </a:r>
            <a:endParaRPr lang="tr-TR" dirty="0"/>
          </a:p>
          <a:p>
            <a:r>
              <a:rPr lang="tr-TR" sz="1900" dirty="0"/>
              <a:t>2 sayılı Genel Kadro ve Usulü Hakkında Cumhurbaşkanlığı Kararnamesine göre dağılım cetvelleri İç Kontrol Alt Birimi tarafından </a:t>
            </a:r>
            <a:r>
              <a:rPr lang="tr-TR" sz="1900" b="1" u="sng" dirty="0"/>
              <a:t>5 iş günü </a:t>
            </a:r>
            <a:r>
              <a:rPr lang="tr-TR" sz="1900" dirty="0"/>
              <a:t>içerisinde ön mali kontrolü yapılır</a:t>
            </a:r>
          </a:p>
          <a:p>
            <a:r>
              <a:rPr lang="tr-TR" sz="1900" dirty="0"/>
              <a:t>Bu cetvellerdeki değişikliklerde ön mali kontrole tabidir</a:t>
            </a:r>
          </a:p>
          <a:p>
            <a:r>
              <a:rPr lang="tr-TR" b="1" dirty="0"/>
              <a:t>-Yan Ödeme Cetvelleri</a:t>
            </a:r>
          </a:p>
          <a:p>
            <a:r>
              <a:rPr lang="tr-TR" sz="1800" dirty="0"/>
              <a:t>657 sayılı Devlet Memurları Kanununa tabi çalışanlara ödenecek zam ve tazminatlar ile diğer ödemeleri mevzuatında belirtilen son kontrol gününden </a:t>
            </a:r>
            <a:r>
              <a:rPr lang="tr-TR" sz="1800" b="1" u="sng" dirty="0"/>
              <a:t>10 iş günü </a:t>
            </a:r>
            <a:r>
              <a:rPr lang="tr-TR" sz="1800" dirty="0"/>
              <a:t>öncesinde ön mali kontrole tabidir </a:t>
            </a:r>
          </a:p>
          <a:p>
            <a:endParaRPr lang="tr-TR" sz="1800" dirty="0"/>
          </a:p>
        </p:txBody>
      </p:sp>
      <p:pic>
        <p:nvPicPr>
          <p:cNvPr id="4" name="Image 41">
            <a:extLst>
              <a:ext uri="{FF2B5EF4-FFF2-40B4-BE49-F238E27FC236}">
                <a16:creationId xmlns:a16="http://schemas.microsoft.com/office/drawing/2014/main" id="{03758E13-98AA-5631-8ECE-7E5E72FFCCEB}"/>
              </a:ext>
            </a:extLst>
          </p:cNvPr>
          <p:cNvPicPr>
            <a:picLocks/>
          </p:cNvPicPr>
          <p:nvPr/>
        </p:nvPicPr>
        <p:blipFill>
          <a:blip r:embed="rId2" cstate="print"/>
          <a:stretch>
            <a:fillRect/>
          </a:stretch>
        </p:blipFill>
        <p:spPr>
          <a:xfrm>
            <a:off x="323528" y="2780928"/>
            <a:ext cx="720080" cy="773368"/>
          </a:xfrm>
          <a:prstGeom prst="rect">
            <a:avLst/>
          </a:prstGeom>
          <a:solidFill>
            <a:schemeClr val="bg1"/>
          </a:solidFill>
          <a:effectLst>
            <a:outerShdw blurRad="50800" dist="50800" dir="5400000" sx="1000" sy="1000" algn="ctr" rotWithShape="0">
              <a:schemeClr val="bg1"/>
            </a:outerShdw>
            <a:reflection stA="83000" endPos="54000" dir="5400000" sy="-100000" algn="bl" rotWithShape="0"/>
          </a:effectLst>
        </p:spPr>
      </p:pic>
    </p:spTree>
    <p:extLst>
      <p:ext uri="{BB962C8B-B14F-4D97-AF65-F5344CB8AC3E}">
        <p14:creationId xmlns:p14="http://schemas.microsoft.com/office/powerpoint/2010/main" val="90702175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a:extLst>
              <a:ext uri="{FF2B5EF4-FFF2-40B4-BE49-F238E27FC236}">
                <a16:creationId xmlns:a16="http://schemas.microsoft.com/office/drawing/2014/main" id="{677AD962-D56C-40F5-A3DB-D706CCFCF533}"/>
              </a:ext>
            </a:extLst>
          </p:cNvPr>
          <p:cNvSpPr>
            <a:spLocks noGrp="1"/>
          </p:cNvSpPr>
          <p:nvPr>
            <p:ph type="body" idx="1"/>
          </p:nvPr>
        </p:nvSpPr>
        <p:spPr>
          <a:xfrm>
            <a:off x="1331641" y="188640"/>
            <a:ext cx="7202760" cy="6480720"/>
          </a:xfrm>
        </p:spPr>
        <p:txBody>
          <a:bodyPr/>
          <a:lstStyle/>
          <a:p>
            <a:endParaRPr lang="tr-TR" b="1" dirty="0"/>
          </a:p>
          <a:p>
            <a:r>
              <a:rPr lang="tr-TR" b="1" dirty="0"/>
              <a:t>-Sözleşmeli Personel Sayı ve Sözleşmeleri</a:t>
            </a:r>
          </a:p>
          <a:p>
            <a:r>
              <a:rPr lang="tr-TR" sz="1800" dirty="0"/>
              <a:t>İdare bazında İhdas edilen ve alım izni verilen pozisyon cetvellerine ve vize edilen tip sözleşmeye göre </a:t>
            </a:r>
            <a:r>
              <a:rPr lang="tr-TR" sz="1800" b="1" u="sng" dirty="0"/>
              <a:t>5 iş günü </a:t>
            </a:r>
            <a:r>
              <a:rPr lang="tr-TR" sz="1800" dirty="0"/>
              <a:t>içerisinde ön mali kontrolü yapılır</a:t>
            </a:r>
          </a:p>
          <a:p>
            <a:r>
              <a:rPr lang="tr-TR" b="1" dirty="0"/>
              <a:t>-Gelir Getirici İşlemler</a:t>
            </a:r>
          </a:p>
          <a:p>
            <a:r>
              <a:rPr lang="tr-TR" sz="1800" dirty="0"/>
              <a:t>2886 sayılı Devlet İhale Kanunu kapsamındaki satım, kiraya verme , trampa ve mülkiyetin gayri ayni hak tesisine ilişkin işlemlerden sözleşme tasarısı </a:t>
            </a:r>
            <a:r>
              <a:rPr lang="tr-TR" sz="1800" b="1" i="1" dirty="0"/>
              <a:t>1.000.000,00 TL</a:t>
            </a:r>
            <a:r>
              <a:rPr lang="tr-TR" sz="1800" dirty="0"/>
              <a:t> aşanlar ön mali kontrole tabidir</a:t>
            </a:r>
          </a:p>
          <a:p>
            <a:r>
              <a:rPr lang="tr-TR" sz="1800" b="1" dirty="0"/>
              <a:t>Bu işlemlere ait onay belgesi ve dayanak belgeleri, </a:t>
            </a:r>
            <a:r>
              <a:rPr lang="tr-TR" sz="1800" b="1" u="sng" dirty="0"/>
              <a:t>onaya gitmeden önce</a:t>
            </a:r>
            <a:r>
              <a:rPr lang="tr-TR" sz="1800" b="1" dirty="0"/>
              <a:t> </a:t>
            </a:r>
            <a:r>
              <a:rPr lang="tr-TR" sz="1800" b="1" u="sng" dirty="0"/>
              <a:t>7 iş günü </a:t>
            </a:r>
            <a:r>
              <a:rPr lang="tr-TR" sz="1800" b="1" dirty="0"/>
              <a:t>içerisinde ön mali kontrole tabidir</a:t>
            </a:r>
          </a:p>
          <a:p>
            <a:r>
              <a:rPr lang="tr-TR" sz="1800" dirty="0"/>
              <a:t>Aynı işlem ihale sonrası, ihale işlem dosyası ile İhale komisyon kararının alınmasını müteakip </a:t>
            </a:r>
            <a:r>
              <a:rPr lang="tr-TR" sz="1800" b="1" u="sng" dirty="0"/>
              <a:t>7 iş günü </a:t>
            </a:r>
            <a:r>
              <a:rPr lang="tr-TR" sz="1800" dirty="0"/>
              <a:t>içerisinde  ön mali kontrole tabidir</a:t>
            </a:r>
          </a:p>
        </p:txBody>
      </p:sp>
      <p:pic>
        <p:nvPicPr>
          <p:cNvPr id="2" name="Image 41">
            <a:extLst>
              <a:ext uri="{FF2B5EF4-FFF2-40B4-BE49-F238E27FC236}">
                <a16:creationId xmlns:a16="http://schemas.microsoft.com/office/drawing/2014/main" id="{3A5A49D6-DC6C-07FC-E753-2FCF88A92C0C}"/>
              </a:ext>
            </a:extLst>
          </p:cNvPr>
          <p:cNvPicPr>
            <a:picLocks/>
          </p:cNvPicPr>
          <p:nvPr/>
        </p:nvPicPr>
        <p:blipFill>
          <a:blip r:embed="rId2" cstate="print"/>
          <a:stretch>
            <a:fillRect/>
          </a:stretch>
        </p:blipFill>
        <p:spPr>
          <a:xfrm>
            <a:off x="323528" y="2780928"/>
            <a:ext cx="720080" cy="773368"/>
          </a:xfrm>
          <a:prstGeom prst="rect">
            <a:avLst/>
          </a:prstGeom>
          <a:solidFill>
            <a:schemeClr val="bg1"/>
          </a:solidFill>
          <a:effectLst>
            <a:outerShdw blurRad="50800" dist="50800" dir="5400000" sx="1000" sy="1000" algn="ctr" rotWithShape="0">
              <a:schemeClr val="bg1"/>
            </a:outerShdw>
            <a:reflection stA="83000" endPos="54000" dir="5400000" sy="-100000" algn="bl" rotWithShape="0"/>
          </a:effectLst>
        </p:spPr>
      </p:pic>
    </p:spTree>
    <p:extLst>
      <p:ext uri="{BB962C8B-B14F-4D97-AF65-F5344CB8AC3E}">
        <p14:creationId xmlns:p14="http://schemas.microsoft.com/office/powerpoint/2010/main" val="214018516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Yer Tutucusu 2">
            <a:extLst>
              <a:ext uri="{FF2B5EF4-FFF2-40B4-BE49-F238E27FC236}">
                <a16:creationId xmlns:a16="http://schemas.microsoft.com/office/drawing/2014/main" id="{07F0F021-DEE3-4594-4F92-0DDC3CE4C268}"/>
              </a:ext>
            </a:extLst>
          </p:cNvPr>
          <p:cNvSpPr txBox="1">
            <a:spLocks/>
          </p:cNvSpPr>
          <p:nvPr/>
        </p:nvSpPr>
        <p:spPr>
          <a:xfrm>
            <a:off x="1331641" y="188640"/>
            <a:ext cx="7202760" cy="5616624"/>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2000" kern="1200">
                <a:solidFill>
                  <a:schemeClr val="tx1">
                    <a:lumMod val="65000"/>
                    <a:lumOff val="35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9pPr>
          </a:lstStyle>
          <a:p>
            <a:endParaRPr lang="tr-TR" b="1" dirty="0"/>
          </a:p>
          <a:p>
            <a:endParaRPr lang="tr-TR" b="1" dirty="0"/>
          </a:p>
          <a:p>
            <a:r>
              <a:rPr lang="tr-TR" b="1" dirty="0"/>
              <a:t>-Yurtdışı Geçici Görev Harcırahı Ödemeleri</a:t>
            </a:r>
          </a:p>
          <a:p>
            <a:r>
              <a:rPr lang="tr-TR" sz="1800" dirty="0"/>
              <a:t>Ödeme emri belgesi, harcama yetkilisince imzalanmadan önce ekleriyle birlikte malî hizmetler birimine gönderilir. </a:t>
            </a:r>
          </a:p>
          <a:p>
            <a:r>
              <a:rPr lang="tr-TR" sz="1800" dirty="0"/>
              <a:t>Ödeme emri belgesi ve ekleri, 6245 sayılı Kanunun 34 üncü maddesi uyarınca çıkarılan Kuzey Kıbrıs Türk Cumhuriyeti’ne Yapılacak Yolculuklarda Verilecek Gündeliklere Dair Karar ile Yurtdışı Gündeliklerine Dair Karar hükümleri çerçevesinde malî hizmetler birimi tarafından en geç </a:t>
            </a:r>
            <a:r>
              <a:rPr lang="tr-TR" sz="1800" b="1" u="sng" dirty="0"/>
              <a:t>10 iş günü </a:t>
            </a:r>
            <a:r>
              <a:rPr lang="tr-TR" sz="1800" dirty="0"/>
              <a:t>içinde kontrol edilir.</a:t>
            </a:r>
          </a:p>
          <a:p>
            <a:r>
              <a:rPr lang="tr-TR" sz="1800" dirty="0"/>
              <a:t>Kontrol sonucunda uygun görülmeyenler gerekçeli bir görüş yazısıyla ilgili harcama birimine gönderilir. Bu tür ödemelerde MYS sistemi üzerinden elektronik olarak görüş yazısı verilmektedir.</a:t>
            </a:r>
          </a:p>
          <a:p>
            <a:endParaRPr lang="tr-TR" b="1" dirty="0"/>
          </a:p>
        </p:txBody>
      </p:sp>
      <p:pic>
        <p:nvPicPr>
          <p:cNvPr id="5" name="Image 41">
            <a:extLst>
              <a:ext uri="{FF2B5EF4-FFF2-40B4-BE49-F238E27FC236}">
                <a16:creationId xmlns:a16="http://schemas.microsoft.com/office/drawing/2014/main" id="{C10D167C-C11B-53C6-3DF9-5D34B4093B24}"/>
              </a:ext>
            </a:extLst>
          </p:cNvPr>
          <p:cNvPicPr>
            <a:picLocks/>
          </p:cNvPicPr>
          <p:nvPr/>
        </p:nvPicPr>
        <p:blipFill>
          <a:blip r:embed="rId2" cstate="print"/>
          <a:stretch>
            <a:fillRect/>
          </a:stretch>
        </p:blipFill>
        <p:spPr>
          <a:xfrm>
            <a:off x="323528" y="2780928"/>
            <a:ext cx="720080" cy="773368"/>
          </a:xfrm>
          <a:prstGeom prst="rect">
            <a:avLst/>
          </a:prstGeom>
          <a:solidFill>
            <a:schemeClr val="bg1"/>
          </a:solidFill>
          <a:effectLst>
            <a:outerShdw blurRad="50800" dist="50800" dir="5400000" sx="1000" sy="1000" algn="ctr" rotWithShape="0">
              <a:schemeClr val="bg1"/>
            </a:outerShdw>
            <a:reflection stA="83000" endPos="54000" dir="5400000" sy="-100000" algn="bl" rotWithShape="0"/>
          </a:effectLst>
        </p:spPr>
      </p:pic>
      <p:pic>
        <p:nvPicPr>
          <p:cNvPr id="3" name="Grafik 2" descr="Seyahat düz dolguyla">
            <a:extLst>
              <a:ext uri="{FF2B5EF4-FFF2-40B4-BE49-F238E27FC236}">
                <a16:creationId xmlns:a16="http://schemas.microsoft.com/office/drawing/2014/main" id="{DAA6471A-3BEA-1AEB-F7D9-6A4AF349FEE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114800" y="4797152"/>
            <a:ext cx="914400" cy="914400"/>
          </a:xfrm>
          <a:prstGeom prst="rect">
            <a:avLst/>
          </a:prstGeom>
        </p:spPr>
      </p:pic>
    </p:spTree>
    <p:extLst>
      <p:ext uri="{BB962C8B-B14F-4D97-AF65-F5344CB8AC3E}">
        <p14:creationId xmlns:p14="http://schemas.microsoft.com/office/powerpoint/2010/main" val="216147266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Yer Tutucusu 2">
            <a:extLst>
              <a:ext uri="{FF2B5EF4-FFF2-40B4-BE49-F238E27FC236}">
                <a16:creationId xmlns:a16="http://schemas.microsoft.com/office/drawing/2014/main" id="{D8D9F8B7-C47E-8672-0084-E6918522C325}"/>
              </a:ext>
            </a:extLst>
          </p:cNvPr>
          <p:cNvSpPr txBox="1">
            <a:spLocks/>
          </p:cNvSpPr>
          <p:nvPr/>
        </p:nvSpPr>
        <p:spPr>
          <a:xfrm>
            <a:off x="1331641" y="188640"/>
            <a:ext cx="7202760" cy="6669360"/>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2000" kern="1200">
                <a:solidFill>
                  <a:schemeClr val="tx1">
                    <a:lumMod val="65000"/>
                    <a:lumOff val="35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9pPr>
          </a:lstStyle>
          <a:p>
            <a:r>
              <a:rPr lang="tr-TR" b="1" dirty="0"/>
              <a:t>-Yapım İşlerinde Hakediş Ödemeleri</a:t>
            </a:r>
          </a:p>
          <a:p>
            <a:r>
              <a:rPr lang="tr-TR" sz="1800" dirty="0"/>
              <a:t>Yapım işi sözleşmelerine ilişkin </a:t>
            </a:r>
            <a:r>
              <a:rPr lang="tr-TR" sz="1800" b="1" i="1" dirty="0"/>
              <a:t>10.000.000,00 TL</a:t>
            </a:r>
            <a:r>
              <a:rPr lang="tr-TR" sz="1800" b="1" u="sng" dirty="0"/>
              <a:t> </a:t>
            </a:r>
            <a:r>
              <a:rPr lang="tr-TR" sz="1800" dirty="0"/>
              <a:t>aşan hakediş ödemeleri, </a:t>
            </a:r>
          </a:p>
          <a:p>
            <a:r>
              <a:rPr lang="tr-TR" sz="1800" dirty="0"/>
              <a:t>malî hizmetler biriminin ön malî kontrolüne tabidir. </a:t>
            </a:r>
          </a:p>
          <a:p>
            <a:r>
              <a:rPr lang="tr-TR" sz="1800" dirty="0"/>
              <a:t>Söz konusu hakediş ödemelerine ilişkin ödeme emri belgesi harcama yetkilisince imzalanmadan önce ekleriyle birlikte SGDB’ ye gönderilir. </a:t>
            </a:r>
          </a:p>
          <a:p>
            <a:r>
              <a:rPr lang="tr-TR" sz="1800" dirty="0"/>
              <a:t>Ödeme emri belgesi ve ekleri, ilgili mevzuat hükümleri çerçevesinde SGDB tarafından en geç </a:t>
            </a:r>
            <a:r>
              <a:rPr lang="tr-TR" sz="1800" b="1" u="sng" dirty="0"/>
              <a:t>10 iş günü </a:t>
            </a:r>
            <a:r>
              <a:rPr lang="tr-TR" sz="1800" dirty="0"/>
              <a:t>içinde kontrol edilir.</a:t>
            </a:r>
          </a:p>
          <a:p>
            <a:r>
              <a:rPr lang="tr-TR" sz="1800" dirty="0"/>
              <a:t>Kontrol sonucunda uygun görülmeyen talepler gerekçeli bir görüş yazısıyla ilgili harcama birimine gönderilir. Görüş yazısı, işlemin MYS üzerinden yapılması sebebi ile elektronik ortamda verilebilmektedir.</a:t>
            </a:r>
            <a:endParaRPr lang="tr-TR" b="1" dirty="0"/>
          </a:p>
          <a:p>
            <a:endParaRPr lang="tr-TR" b="1" dirty="0"/>
          </a:p>
        </p:txBody>
      </p:sp>
      <p:pic>
        <p:nvPicPr>
          <p:cNvPr id="5" name="Image 41">
            <a:extLst>
              <a:ext uri="{FF2B5EF4-FFF2-40B4-BE49-F238E27FC236}">
                <a16:creationId xmlns:a16="http://schemas.microsoft.com/office/drawing/2014/main" id="{F12797D5-5836-B733-E576-9BA451C955E3}"/>
              </a:ext>
            </a:extLst>
          </p:cNvPr>
          <p:cNvPicPr>
            <a:picLocks/>
          </p:cNvPicPr>
          <p:nvPr/>
        </p:nvPicPr>
        <p:blipFill>
          <a:blip r:embed="rId2" cstate="print"/>
          <a:stretch>
            <a:fillRect/>
          </a:stretch>
        </p:blipFill>
        <p:spPr>
          <a:xfrm>
            <a:off x="323528" y="2780928"/>
            <a:ext cx="720080" cy="773368"/>
          </a:xfrm>
          <a:prstGeom prst="rect">
            <a:avLst/>
          </a:prstGeom>
          <a:solidFill>
            <a:schemeClr val="bg1"/>
          </a:solidFill>
          <a:effectLst>
            <a:outerShdw blurRad="50800" dist="50800" dir="5400000" sx="1000" sy="1000" algn="ctr" rotWithShape="0">
              <a:schemeClr val="bg1"/>
            </a:outerShdw>
            <a:reflection stA="83000" endPos="54000" dir="5400000" sy="-100000" algn="bl" rotWithShape="0"/>
          </a:effectLst>
        </p:spPr>
      </p:pic>
      <p:pic>
        <p:nvPicPr>
          <p:cNvPr id="7" name="Resim 6" descr="İnşaat işleri araçları">
            <a:extLst>
              <a:ext uri="{FF2B5EF4-FFF2-40B4-BE49-F238E27FC236}">
                <a16:creationId xmlns:a16="http://schemas.microsoft.com/office/drawing/2014/main" id="{3CEE54D6-91FA-2DC7-D5A6-0ED5598A0A2D}"/>
              </a:ext>
            </a:extLst>
          </p:cNvPr>
          <p:cNvPicPr>
            <a:picLocks noChangeAspect="1"/>
          </p:cNvPicPr>
          <p:nvPr/>
        </p:nvPicPr>
        <p:blipFill>
          <a:blip r:embed="rId3" cstate="print">
            <a:alphaModFix amt="19000"/>
            <a:extLst>
              <a:ext uri="{28A0092B-C50C-407E-A947-70E740481C1C}">
                <a14:useLocalDpi xmlns:a14="http://schemas.microsoft.com/office/drawing/2010/main" val="0"/>
              </a:ext>
            </a:extLst>
          </a:blip>
          <a:stretch>
            <a:fillRect/>
          </a:stretch>
        </p:blipFill>
        <p:spPr>
          <a:xfrm>
            <a:off x="1364036" y="209253"/>
            <a:ext cx="4576116" cy="360040"/>
          </a:xfrm>
          <a:prstGeom prst="rect">
            <a:avLst/>
          </a:prstGeom>
        </p:spPr>
      </p:pic>
    </p:spTree>
    <p:extLst>
      <p:ext uri="{BB962C8B-B14F-4D97-AF65-F5344CB8AC3E}">
        <p14:creationId xmlns:p14="http://schemas.microsoft.com/office/powerpoint/2010/main" val="10731285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1042" name="Group 1041">
            <a:extLst>
              <a:ext uri="{FF2B5EF4-FFF2-40B4-BE49-F238E27FC236}">
                <a16:creationId xmlns:a16="http://schemas.microsoft.com/office/drawing/2014/main" id="{259C671B-1B22-4141-A9C0-2E7941FDA7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 y="228600"/>
            <a:ext cx="2138628" cy="6638625"/>
            <a:chOff x="2487613" y="285750"/>
            <a:chExt cx="2428875" cy="5654676"/>
          </a:xfrm>
        </p:grpSpPr>
        <p:sp>
          <p:nvSpPr>
            <p:cNvPr id="1043" name="Freeform 11">
              <a:extLst>
                <a:ext uri="{FF2B5EF4-FFF2-40B4-BE49-F238E27FC236}">
                  <a16:creationId xmlns:a16="http://schemas.microsoft.com/office/drawing/2014/main" id="{7B2F5A4B-FA0F-4625-82F7-1D3F11281B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tr-TR"/>
            </a:p>
          </p:txBody>
        </p:sp>
        <p:sp>
          <p:nvSpPr>
            <p:cNvPr id="1044" name="Freeform 12">
              <a:extLst>
                <a:ext uri="{FF2B5EF4-FFF2-40B4-BE49-F238E27FC236}">
                  <a16:creationId xmlns:a16="http://schemas.microsoft.com/office/drawing/2014/main" id="{9ACB0BAE-722F-4C91-8C2A-44EF768E83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tr-TR"/>
            </a:p>
          </p:txBody>
        </p:sp>
        <p:sp>
          <p:nvSpPr>
            <p:cNvPr id="1045" name="Freeform 13">
              <a:extLst>
                <a:ext uri="{FF2B5EF4-FFF2-40B4-BE49-F238E27FC236}">
                  <a16:creationId xmlns:a16="http://schemas.microsoft.com/office/drawing/2014/main" id="{C3AC4D9F-59AC-421A-9FF3-C936CEC439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tr-TR"/>
            </a:p>
          </p:txBody>
        </p:sp>
        <p:sp>
          <p:nvSpPr>
            <p:cNvPr id="1046" name="Freeform 14">
              <a:extLst>
                <a:ext uri="{FF2B5EF4-FFF2-40B4-BE49-F238E27FC236}">
                  <a16:creationId xmlns:a16="http://schemas.microsoft.com/office/drawing/2014/main" id="{797BCE03-677D-4D65-A4D1-1FD721DD5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tr-TR"/>
            </a:p>
          </p:txBody>
        </p:sp>
        <p:sp>
          <p:nvSpPr>
            <p:cNvPr id="1047" name="Freeform 15">
              <a:extLst>
                <a:ext uri="{FF2B5EF4-FFF2-40B4-BE49-F238E27FC236}">
                  <a16:creationId xmlns:a16="http://schemas.microsoft.com/office/drawing/2014/main" id="{D007E5D0-0B4E-4094-988C-9917146C2D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tr-TR"/>
            </a:p>
          </p:txBody>
        </p:sp>
        <p:sp>
          <p:nvSpPr>
            <p:cNvPr id="1048" name="Freeform 16">
              <a:extLst>
                <a:ext uri="{FF2B5EF4-FFF2-40B4-BE49-F238E27FC236}">
                  <a16:creationId xmlns:a16="http://schemas.microsoft.com/office/drawing/2014/main" id="{024DB804-C06B-4A0A-AC43-6BCCB7D760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tr-TR"/>
            </a:p>
          </p:txBody>
        </p:sp>
        <p:sp>
          <p:nvSpPr>
            <p:cNvPr id="1049" name="Freeform 17">
              <a:extLst>
                <a:ext uri="{FF2B5EF4-FFF2-40B4-BE49-F238E27FC236}">
                  <a16:creationId xmlns:a16="http://schemas.microsoft.com/office/drawing/2014/main" id="{B51DC17A-305E-486E-A527-5E8068E9EF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tr-TR"/>
            </a:p>
          </p:txBody>
        </p:sp>
        <p:sp>
          <p:nvSpPr>
            <p:cNvPr id="1050" name="Freeform 18">
              <a:extLst>
                <a:ext uri="{FF2B5EF4-FFF2-40B4-BE49-F238E27FC236}">
                  <a16:creationId xmlns:a16="http://schemas.microsoft.com/office/drawing/2014/main" id="{B6CCA716-6D46-4523-BF96-FF1B0C5464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tr-TR"/>
            </a:p>
          </p:txBody>
        </p:sp>
        <p:sp>
          <p:nvSpPr>
            <p:cNvPr id="1051" name="Freeform 19">
              <a:extLst>
                <a:ext uri="{FF2B5EF4-FFF2-40B4-BE49-F238E27FC236}">
                  <a16:creationId xmlns:a16="http://schemas.microsoft.com/office/drawing/2014/main" id="{E632B09A-D30C-4268-B28B-ACD6127630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tr-TR"/>
            </a:p>
          </p:txBody>
        </p:sp>
        <p:sp>
          <p:nvSpPr>
            <p:cNvPr id="1052" name="Freeform 20">
              <a:extLst>
                <a:ext uri="{FF2B5EF4-FFF2-40B4-BE49-F238E27FC236}">
                  <a16:creationId xmlns:a16="http://schemas.microsoft.com/office/drawing/2014/main" id="{5FC839A4-228B-4EC0-8AF4-D8E38ECE67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tr-TR"/>
            </a:p>
          </p:txBody>
        </p:sp>
        <p:sp>
          <p:nvSpPr>
            <p:cNvPr id="1053" name="Freeform 21">
              <a:extLst>
                <a:ext uri="{FF2B5EF4-FFF2-40B4-BE49-F238E27FC236}">
                  <a16:creationId xmlns:a16="http://schemas.microsoft.com/office/drawing/2014/main" id="{A8FFB1A1-5BB5-4551-87CD-F3365E6FE9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tr-TR"/>
            </a:p>
          </p:txBody>
        </p:sp>
        <p:sp>
          <p:nvSpPr>
            <p:cNvPr id="1054" name="Freeform 22">
              <a:extLst>
                <a:ext uri="{FF2B5EF4-FFF2-40B4-BE49-F238E27FC236}">
                  <a16:creationId xmlns:a16="http://schemas.microsoft.com/office/drawing/2014/main" id="{D05AF173-8E70-41FA-9254-DF9AC3DDA2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tr-TR"/>
            </a:p>
          </p:txBody>
        </p:sp>
      </p:grpSp>
      <p:grpSp>
        <p:nvGrpSpPr>
          <p:cNvPr id="1056" name="Group 1055">
            <a:extLst>
              <a:ext uri="{FF2B5EF4-FFF2-40B4-BE49-F238E27FC236}">
                <a16:creationId xmlns:a16="http://schemas.microsoft.com/office/drawing/2014/main" id="{1D56A4CE-A3F4-4CFF-9A65-C029AC17B7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412" y="-786"/>
            <a:ext cx="1767505" cy="6854040"/>
            <a:chOff x="6627813" y="194833"/>
            <a:chExt cx="1952625" cy="5678918"/>
          </a:xfrm>
        </p:grpSpPr>
        <p:sp>
          <p:nvSpPr>
            <p:cNvPr id="1057" name="Freeform 27">
              <a:extLst>
                <a:ext uri="{FF2B5EF4-FFF2-40B4-BE49-F238E27FC236}">
                  <a16:creationId xmlns:a16="http://schemas.microsoft.com/office/drawing/2014/main" id="{DF669161-0B30-4C76-96BF-962027487D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tr-TR"/>
            </a:p>
          </p:txBody>
        </p:sp>
        <p:sp>
          <p:nvSpPr>
            <p:cNvPr id="1058" name="Freeform 28">
              <a:extLst>
                <a:ext uri="{FF2B5EF4-FFF2-40B4-BE49-F238E27FC236}">
                  <a16:creationId xmlns:a16="http://schemas.microsoft.com/office/drawing/2014/main" id="{A5232353-CF7C-44DD-8BEE-1C8FF54CDD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tr-TR"/>
            </a:p>
          </p:txBody>
        </p:sp>
        <p:sp>
          <p:nvSpPr>
            <p:cNvPr id="1059" name="Freeform 29">
              <a:extLst>
                <a:ext uri="{FF2B5EF4-FFF2-40B4-BE49-F238E27FC236}">
                  <a16:creationId xmlns:a16="http://schemas.microsoft.com/office/drawing/2014/main" id="{AEA6CAE2-8741-4E88-A632-69C2B2EC58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tr-TR"/>
            </a:p>
          </p:txBody>
        </p:sp>
        <p:sp>
          <p:nvSpPr>
            <p:cNvPr id="1060" name="Freeform 30">
              <a:extLst>
                <a:ext uri="{FF2B5EF4-FFF2-40B4-BE49-F238E27FC236}">
                  <a16:creationId xmlns:a16="http://schemas.microsoft.com/office/drawing/2014/main" id="{014AC37D-4388-4AE6-9D4D-CCD99A608C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tr-TR"/>
            </a:p>
          </p:txBody>
        </p:sp>
        <p:sp>
          <p:nvSpPr>
            <p:cNvPr id="1061" name="Freeform 31">
              <a:extLst>
                <a:ext uri="{FF2B5EF4-FFF2-40B4-BE49-F238E27FC236}">
                  <a16:creationId xmlns:a16="http://schemas.microsoft.com/office/drawing/2014/main" id="{7FE084B0-333E-4F7C-83F1-F7D132527D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tr-TR"/>
            </a:p>
          </p:txBody>
        </p:sp>
        <p:sp>
          <p:nvSpPr>
            <p:cNvPr id="1062" name="Freeform 32">
              <a:extLst>
                <a:ext uri="{FF2B5EF4-FFF2-40B4-BE49-F238E27FC236}">
                  <a16:creationId xmlns:a16="http://schemas.microsoft.com/office/drawing/2014/main" id="{FDCFCB98-2E3A-4227-823C-80489BB284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tr-TR"/>
            </a:p>
          </p:txBody>
        </p:sp>
        <p:sp>
          <p:nvSpPr>
            <p:cNvPr id="1063" name="Freeform 33">
              <a:extLst>
                <a:ext uri="{FF2B5EF4-FFF2-40B4-BE49-F238E27FC236}">
                  <a16:creationId xmlns:a16="http://schemas.microsoft.com/office/drawing/2014/main" id="{252F94DE-A6A3-4463-BE05-34281F1C8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tr-TR"/>
            </a:p>
          </p:txBody>
        </p:sp>
        <p:sp>
          <p:nvSpPr>
            <p:cNvPr id="1064" name="Freeform 34">
              <a:extLst>
                <a:ext uri="{FF2B5EF4-FFF2-40B4-BE49-F238E27FC236}">
                  <a16:creationId xmlns:a16="http://schemas.microsoft.com/office/drawing/2014/main" id="{16EA21FA-886F-43CF-9D44-C1342F3055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tr-TR"/>
            </a:p>
          </p:txBody>
        </p:sp>
        <p:sp>
          <p:nvSpPr>
            <p:cNvPr id="1065" name="Freeform 35">
              <a:extLst>
                <a:ext uri="{FF2B5EF4-FFF2-40B4-BE49-F238E27FC236}">
                  <a16:creationId xmlns:a16="http://schemas.microsoft.com/office/drawing/2014/main" id="{88C821A5-BCF7-47FE-894F-0ADC5FDB28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tr-TR"/>
            </a:p>
          </p:txBody>
        </p:sp>
        <p:sp>
          <p:nvSpPr>
            <p:cNvPr id="1066" name="Freeform 36">
              <a:extLst>
                <a:ext uri="{FF2B5EF4-FFF2-40B4-BE49-F238E27FC236}">
                  <a16:creationId xmlns:a16="http://schemas.microsoft.com/office/drawing/2014/main" id="{F8337ECE-206A-472E-AFC4-0F230C91E8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tr-TR"/>
            </a:p>
          </p:txBody>
        </p:sp>
        <p:sp>
          <p:nvSpPr>
            <p:cNvPr id="1067" name="Freeform 37">
              <a:extLst>
                <a:ext uri="{FF2B5EF4-FFF2-40B4-BE49-F238E27FC236}">
                  <a16:creationId xmlns:a16="http://schemas.microsoft.com/office/drawing/2014/main" id="{90BB2EC4-D043-4B43-87E7-723A787EE8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tr-TR"/>
            </a:p>
          </p:txBody>
        </p:sp>
        <p:sp>
          <p:nvSpPr>
            <p:cNvPr id="1068" name="Freeform 38">
              <a:extLst>
                <a:ext uri="{FF2B5EF4-FFF2-40B4-BE49-F238E27FC236}">
                  <a16:creationId xmlns:a16="http://schemas.microsoft.com/office/drawing/2014/main" id="{04013015-AF71-47BC-BE4D-ED9EFA24FF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tr-TR"/>
            </a:p>
          </p:txBody>
        </p:sp>
      </p:grpSp>
      <p:sp>
        <p:nvSpPr>
          <p:cNvPr id="1070" name="Rectangle 1069">
            <a:extLst>
              <a:ext uri="{FF2B5EF4-FFF2-40B4-BE49-F238E27FC236}">
                <a16:creationId xmlns:a16="http://schemas.microsoft.com/office/drawing/2014/main" id="{71B30B18-D920-4E3E-B931-1F310244C1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072" name="Freeform 11">
            <a:extLst>
              <a:ext uri="{FF2B5EF4-FFF2-40B4-BE49-F238E27FC236}">
                <a16:creationId xmlns:a16="http://schemas.microsoft.com/office/drawing/2014/main" id="{C70EF50A-66E6-460A-8AF9-47A10D0D99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3141" y="714375"/>
            <a:ext cx="1191394"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tr-TR"/>
          </a:p>
        </p:txBody>
      </p:sp>
      <p:sp>
        <p:nvSpPr>
          <p:cNvPr id="1074" name="Rectangle 1073">
            <a:extLst>
              <a:ext uri="{FF2B5EF4-FFF2-40B4-BE49-F238E27FC236}">
                <a16:creationId xmlns:a16="http://schemas.microsoft.com/office/drawing/2014/main" id="{01520B72-94C4-4ABB-AC64-A3382705BE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6" name="Rectangle 1075">
            <a:extLst>
              <a:ext uri="{FF2B5EF4-FFF2-40B4-BE49-F238E27FC236}">
                <a16:creationId xmlns:a16="http://schemas.microsoft.com/office/drawing/2014/main" id="{9A64CBFD-D6E8-4E6A-8F66-1948BED331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Tablo 8">
            <a:extLst>
              <a:ext uri="{FF2B5EF4-FFF2-40B4-BE49-F238E27FC236}">
                <a16:creationId xmlns:a16="http://schemas.microsoft.com/office/drawing/2014/main" id="{FFCAACBD-C49C-DCD3-2DDE-1146D5617F27}"/>
              </a:ext>
            </a:extLst>
          </p:cNvPr>
          <p:cNvGraphicFramePr>
            <a:graphicFrameLocks noGrp="1"/>
          </p:cNvGraphicFramePr>
          <p:nvPr>
            <p:extLst>
              <p:ext uri="{D42A27DB-BD31-4B8C-83A1-F6EECF244321}">
                <p14:modId xmlns:p14="http://schemas.microsoft.com/office/powerpoint/2010/main" val="3958341752"/>
              </p:ext>
            </p:extLst>
          </p:nvPr>
        </p:nvGraphicFramePr>
        <p:xfrm>
          <a:off x="482600" y="1136424"/>
          <a:ext cx="8339614" cy="4742191"/>
        </p:xfrm>
        <a:graphic>
          <a:graphicData uri="http://schemas.openxmlformats.org/drawingml/2006/table">
            <a:tbl>
              <a:tblPr firstRow="1" bandRow="1">
                <a:noFill/>
                <a:tableStyleId>{8799B23B-EC83-4686-B30A-512413B5E67A}</a:tableStyleId>
              </a:tblPr>
              <a:tblGrid>
                <a:gridCol w="4162139">
                  <a:extLst>
                    <a:ext uri="{9D8B030D-6E8A-4147-A177-3AD203B41FA5}">
                      <a16:colId xmlns:a16="http://schemas.microsoft.com/office/drawing/2014/main" val="1225990166"/>
                    </a:ext>
                  </a:extLst>
                </a:gridCol>
                <a:gridCol w="3969660">
                  <a:extLst>
                    <a:ext uri="{9D8B030D-6E8A-4147-A177-3AD203B41FA5}">
                      <a16:colId xmlns:a16="http://schemas.microsoft.com/office/drawing/2014/main" val="3725507903"/>
                    </a:ext>
                  </a:extLst>
                </a:gridCol>
                <a:gridCol w="207815">
                  <a:extLst>
                    <a:ext uri="{9D8B030D-6E8A-4147-A177-3AD203B41FA5}">
                      <a16:colId xmlns:a16="http://schemas.microsoft.com/office/drawing/2014/main" val="36543501"/>
                    </a:ext>
                  </a:extLst>
                </a:gridCol>
              </a:tblGrid>
              <a:tr h="452096">
                <a:tc gridSpan="3">
                  <a:txBody>
                    <a:bodyPr/>
                    <a:lstStyle/>
                    <a:p>
                      <a:pPr algn="ctr" fontAlgn="b">
                        <a:buNone/>
                      </a:pPr>
                      <a:r>
                        <a:rPr lang="tr-TR" sz="1400" b="0" u="none" strike="noStrike" cap="none" spc="60">
                          <a:solidFill>
                            <a:schemeClr val="bg1"/>
                          </a:solidFill>
                          <a:effectLst/>
                        </a:rPr>
                        <a:t>HARCAMA BİRİMLERİNDE ÖN MALİ KONTROL</a:t>
                      </a:r>
                      <a:endParaRPr lang="tr-TR" sz="1400" b="0" i="0" u="none" strike="noStrike" cap="none" spc="60">
                        <a:solidFill>
                          <a:schemeClr val="bg1"/>
                        </a:solidFill>
                        <a:effectLst/>
                        <a:latin typeface="Aptos Narrow" panose="020B0004020202020204" pitchFamily="34" charset="0"/>
                      </a:endParaRPr>
                    </a:p>
                  </a:txBody>
                  <a:tcPr marL="60818" marR="121597" marT="74614" marB="130323" anchor="ctr">
                    <a:lnL w="12700" cmpd="sng">
                      <a:noFill/>
                    </a:lnL>
                    <a:lnR w="12700" cmpd="sng">
                      <a:noFill/>
                    </a:lnR>
                    <a:lnT w="12700" cap="flat" cmpd="sng" algn="ctr">
                      <a:noFill/>
                      <a:prstDash val="solid"/>
                    </a:lnT>
                    <a:lnB w="38100" cmpd="sng">
                      <a:noFill/>
                    </a:lnB>
                    <a:solidFill>
                      <a:schemeClr val="accent1"/>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315507286"/>
                  </a:ext>
                </a:extLst>
              </a:tr>
              <a:tr h="596539">
                <a:tc>
                  <a:txBody>
                    <a:bodyPr/>
                    <a:lstStyle/>
                    <a:p>
                      <a:pPr algn="ctr" fontAlgn="ctr">
                        <a:buNone/>
                      </a:pPr>
                      <a:r>
                        <a:rPr lang="tr-TR" sz="1200" b="1" u="none" strike="noStrike" cap="none" spc="0">
                          <a:solidFill>
                            <a:schemeClr val="tx1"/>
                          </a:solidFill>
                          <a:effectLst/>
                        </a:rPr>
                        <a:t>SGDB'ye Ön Mali Kontrol Amacıyla Gönderilmesi Gereken Evraklar</a:t>
                      </a:r>
                      <a:endParaRPr lang="tr-TR" sz="1200" b="1" i="0" u="none" strike="noStrike" cap="none" spc="0">
                        <a:solidFill>
                          <a:schemeClr val="tx1"/>
                        </a:solidFill>
                        <a:effectLst/>
                        <a:latin typeface="Aptos Narrow" panose="020B0004020202020204" pitchFamily="34" charset="0"/>
                      </a:endParaRPr>
                    </a:p>
                  </a:txBody>
                  <a:tcPr marL="60818" marR="121597" marT="74614" marB="130323" anchor="ctr">
                    <a:lnL w="12700" cmpd="sng">
                      <a:noFill/>
                      <a:prstDash val="solid"/>
                    </a:lnL>
                    <a:lnR w="12700" cmpd="sng">
                      <a:noFill/>
                      <a:prstDash val="solid"/>
                    </a:lnR>
                    <a:lnT w="38100" cmpd="sng">
                      <a:noFill/>
                    </a:lnT>
                    <a:lnB w="12700" cap="flat" cmpd="sng" algn="ctr">
                      <a:noFill/>
                      <a:prstDash val="solid"/>
                    </a:lnB>
                    <a:noFill/>
                  </a:tcPr>
                </a:tc>
                <a:tc>
                  <a:txBody>
                    <a:bodyPr/>
                    <a:lstStyle/>
                    <a:p>
                      <a:pPr algn="ctr" fontAlgn="ctr">
                        <a:buNone/>
                      </a:pPr>
                      <a:r>
                        <a:rPr lang="tr-TR" sz="1200" b="1" u="none" strike="noStrike" cap="none" spc="0">
                          <a:solidFill>
                            <a:schemeClr val="tx1"/>
                          </a:solidFill>
                          <a:effectLst/>
                        </a:rPr>
                        <a:t>Ön</a:t>
                      </a:r>
                      <a:r>
                        <a:rPr lang="tr-TR" sz="1200" b="1" u="none" strike="noStrike" cap="none" spc="0" baseline="0">
                          <a:solidFill>
                            <a:schemeClr val="tx1"/>
                          </a:solidFill>
                          <a:effectLst/>
                        </a:rPr>
                        <a:t> Mali Kontrol İşleminin Harcama Biriminde Tamamlanacağı Ödeme Evrakları*</a:t>
                      </a:r>
                      <a:endParaRPr lang="tr-TR" sz="1200" b="1" i="0" u="none" strike="noStrike" cap="none" spc="0">
                        <a:solidFill>
                          <a:schemeClr val="tx1"/>
                        </a:solidFill>
                        <a:effectLst/>
                        <a:latin typeface="Aptos Narrow" panose="020B0004020202020204" pitchFamily="34" charset="0"/>
                      </a:endParaRPr>
                    </a:p>
                  </a:txBody>
                  <a:tcPr marL="60818" marR="121597" marT="74614" marB="130323" anchor="ctr">
                    <a:lnL w="12700" cmpd="sng">
                      <a:noFill/>
                      <a:prstDash val="solid"/>
                    </a:lnL>
                    <a:lnR w="12700" cmpd="sng">
                      <a:noFill/>
                      <a:prstDash val="solid"/>
                    </a:lnR>
                    <a:lnT w="38100" cmpd="sng">
                      <a:noFill/>
                    </a:lnT>
                    <a:lnB w="12700" cap="flat" cmpd="sng" algn="ctr">
                      <a:noFill/>
                      <a:prstDash val="solid"/>
                    </a:lnB>
                    <a:noFill/>
                  </a:tcPr>
                </a:tc>
                <a:tc>
                  <a:txBody>
                    <a:bodyPr/>
                    <a:lstStyle/>
                    <a:p>
                      <a:pPr algn="ctr" fontAlgn="ctr">
                        <a:buNone/>
                      </a:pPr>
                      <a:endParaRPr lang="tr-TR" sz="1200" b="1" i="0" u="none" strike="noStrike" cap="none" spc="0">
                        <a:solidFill>
                          <a:schemeClr val="tx1"/>
                        </a:solidFill>
                        <a:effectLst/>
                        <a:latin typeface="Aptos Narrow" panose="020B0004020202020204" pitchFamily="34" charset="0"/>
                      </a:endParaRPr>
                    </a:p>
                  </a:txBody>
                  <a:tcPr marL="60818" marR="121597" marT="74614" marB="130323" anchor="ctr">
                    <a:lnL w="12700" cmpd="sng">
                      <a:noFill/>
                      <a:prstDash val="solid"/>
                    </a:lnL>
                    <a:lnR w="12700" cmpd="sng">
                      <a:noFill/>
                      <a:prstDash val="solid"/>
                    </a:lnR>
                    <a:lnT w="38100" cmpd="sng">
                      <a:noFill/>
                    </a:lnT>
                    <a:lnB w="12700" cap="flat" cmpd="sng" algn="ctr">
                      <a:noFill/>
                      <a:prstDash val="solid"/>
                    </a:lnB>
                    <a:noFill/>
                  </a:tcPr>
                </a:tc>
                <a:extLst>
                  <a:ext uri="{0D108BD9-81ED-4DB2-BD59-A6C34878D82A}">
                    <a16:rowId xmlns:a16="http://schemas.microsoft.com/office/drawing/2014/main" val="545465374"/>
                  </a:ext>
                </a:extLst>
              </a:tr>
              <a:tr h="419997">
                <a:tc>
                  <a:txBody>
                    <a:bodyPr/>
                    <a:lstStyle/>
                    <a:p>
                      <a:pPr algn="ctr" fontAlgn="b">
                        <a:buNone/>
                      </a:pPr>
                      <a:r>
                        <a:rPr lang="tr-TR" sz="1200" u="none" strike="noStrike" cap="none" spc="0">
                          <a:solidFill>
                            <a:schemeClr val="tx1"/>
                          </a:solidFill>
                          <a:effectLst/>
                        </a:rPr>
                        <a:t>Taahhüt Evrakı ve Sözleşme Tasarıları (Fiziki)</a:t>
                      </a:r>
                      <a:endParaRPr lang="tr-TR" sz="1200" b="0" i="0" u="none" strike="noStrike" cap="none" spc="0">
                        <a:solidFill>
                          <a:schemeClr val="tx1"/>
                        </a:solidFill>
                        <a:effectLst/>
                        <a:latin typeface="Aptos Narrow" panose="020B0004020202020204" pitchFamily="34" charset="0"/>
                      </a:endParaRPr>
                    </a:p>
                  </a:txBody>
                  <a:tcPr marL="60818" marR="121597" marT="74614" marB="130323" anchor="b">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ctr" fontAlgn="b">
                        <a:buNone/>
                      </a:pPr>
                      <a:r>
                        <a:rPr lang="tr-TR" sz="1200" u="none" strike="noStrike" cap="none" spc="0">
                          <a:solidFill>
                            <a:schemeClr val="tx1"/>
                          </a:solidFill>
                          <a:effectLst/>
                        </a:rPr>
                        <a:t>Taahhüt Evrakı Ödeme</a:t>
                      </a:r>
                      <a:endParaRPr lang="tr-TR" sz="1200" b="0" i="0" u="none" strike="noStrike" cap="none" spc="0">
                        <a:solidFill>
                          <a:schemeClr val="tx1"/>
                        </a:solidFill>
                        <a:effectLst/>
                        <a:latin typeface="Aptos Narrow" panose="020B0004020202020204" pitchFamily="34" charset="0"/>
                      </a:endParaRPr>
                    </a:p>
                  </a:txBody>
                  <a:tcPr marL="60818" marR="121597" marT="74614" marB="130323" anchor="b">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ctr" fontAlgn="b">
                        <a:buNone/>
                      </a:pPr>
                      <a:endParaRPr lang="tr-TR" sz="1200" b="0" i="0" u="none" strike="noStrike" cap="none" spc="0">
                        <a:solidFill>
                          <a:schemeClr val="tx1"/>
                        </a:solidFill>
                        <a:effectLst/>
                        <a:latin typeface="Aptos Narrow" panose="020B0004020202020204" pitchFamily="34" charset="0"/>
                      </a:endParaRPr>
                    </a:p>
                  </a:txBody>
                  <a:tcPr marL="60818" marR="121597" marT="74614" marB="130323" anchor="b">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2713886354"/>
                  </a:ext>
                </a:extLst>
              </a:tr>
              <a:tr h="596539">
                <a:tc>
                  <a:txBody>
                    <a:bodyPr/>
                    <a:lstStyle/>
                    <a:p>
                      <a:pPr algn="ctr" fontAlgn="b">
                        <a:buNone/>
                      </a:pPr>
                      <a:r>
                        <a:rPr lang="tr-TR" sz="1200" u="none" strike="noStrike" cap="none" spc="0" dirty="0">
                          <a:solidFill>
                            <a:schemeClr val="tx1"/>
                          </a:solidFill>
                          <a:effectLst/>
                        </a:rPr>
                        <a:t>Mal ve hizmet alımları (doğrudan temin usulü hariç) ile yapım işleri ve Gelir Getirici İşlemlere İlişkin Onay</a:t>
                      </a:r>
                      <a:r>
                        <a:rPr lang="tr-TR" sz="1200" u="none" strike="noStrike" cap="none" spc="0" baseline="0" dirty="0">
                          <a:solidFill>
                            <a:schemeClr val="tx1"/>
                          </a:solidFill>
                          <a:effectLst/>
                        </a:rPr>
                        <a:t> Belgesi </a:t>
                      </a:r>
                      <a:r>
                        <a:rPr lang="tr-TR" sz="1200" u="none" strike="noStrike" cap="none" spc="0" dirty="0">
                          <a:solidFill>
                            <a:schemeClr val="tx1"/>
                          </a:solidFill>
                          <a:effectLst/>
                        </a:rPr>
                        <a:t>(Fiziki)</a:t>
                      </a:r>
                      <a:endParaRPr lang="tr-TR" sz="1200" b="0" i="0" u="none" strike="noStrike" cap="none" spc="0" dirty="0">
                        <a:solidFill>
                          <a:schemeClr val="tx1"/>
                        </a:solidFill>
                        <a:effectLst/>
                        <a:latin typeface="Aptos Narrow" panose="020B0004020202020204" pitchFamily="34" charset="0"/>
                      </a:endParaRPr>
                    </a:p>
                  </a:txBody>
                  <a:tcPr marL="60818" marR="121597" marT="74614" marB="130323" anchor="b">
                    <a:lnL w="12700" cmpd="sng">
                      <a:noFill/>
                      <a:prstDash val="solid"/>
                    </a:lnL>
                    <a:lnR w="12700" cmpd="sng">
                      <a:noFill/>
                      <a:prstDash val="solid"/>
                    </a:lnR>
                    <a:lnT w="12700" cmpd="sng">
                      <a:noFill/>
                      <a:prstDash val="solid"/>
                    </a:lnT>
                    <a:lnB w="12700" cap="flat" cmpd="sng" algn="ctr">
                      <a:noFill/>
                      <a:prstDash val="solid"/>
                    </a:lnB>
                    <a:noFill/>
                  </a:tcPr>
                </a:tc>
                <a:tc>
                  <a:txBody>
                    <a:bodyPr/>
                    <a:lstStyle/>
                    <a:p>
                      <a:pPr algn="ctr" fontAlgn="b">
                        <a:buNone/>
                      </a:pPr>
                      <a:r>
                        <a:rPr lang="tr-TR" sz="1200" u="none" strike="noStrike" cap="none" spc="0">
                          <a:solidFill>
                            <a:schemeClr val="tx1"/>
                          </a:solidFill>
                          <a:effectLst/>
                        </a:rPr>
                        <a:t>Doğrudan Temin (22-a,b,c,d)</a:t>
                      </a:r>
                      <a:endParaRPr lang="tr-TR" sz="1200" b="0" i="0" u="none" strike="noStrike" cap="none" spc="0">
                        <a:solidFill>
                          <a:schemeClr val="tx1"/>
                        </a:solidFill>
                        <a:effectLst/>
                        <a:latin typeface="Aptos Narrow" panose="020B0004020202020204" pitchFamily="34" charset="0"/>
                      </a:endParaRPr>
                    </a:p>
                  </a:txBody>
                  <a:tcPr marL="60818" marR="121597" marT="74614" marB="130323" anchor="b">
                    <a:lnL w="12700" cmpd="sng">
                      <a:noFill/>
                      <a:prstDash val="solid"/>
                    </a:lnL>
                    <a:lnR w="12700" cmpd="sng">
                      <a:noFill/>
                      <a:prstDash val="solid"/>
                    </a:lnR>
                    <a:lnT w="12700" cmpd="sng">
                      <a:noFill/>
                      <a:prstDash val="solid"/>
                    </a:lnT>
                    <a:lnB w="12700" cap="flat" cmpd="sng" algn="ctr">
                      <a:noFill/>
                      <a:prstDash val="solid"/>
                    </a:lnB>
                    <a:noFill/>
                  </a:tcPr>
                </a:tc>
                <a:tc>
                  <a:txBody>
                    <a:bodyPr/>
                    <a:lstStyle/>
                    <a:p>
                      <a:pPr algn="ctr" fontAlgn="b">
                        <a:buNone/>
                      </a:pPr>
                      <a:endParaRPr lang="tr-TR" sz="1200" b="0" i="0" u="none" strike="noStrike" cap="none" spc="0">
                        <a:solidFill>
                          <a:schemeClr val="tx1"/>
                        </a:solidFill>
                        <a:effectLst/>
                        <a:latin typeface="Aptos Narrow" panose="020B0004020202020204" pitchFamily="34" charset="0"/>
                      </a:endParaRPr>
                    </a:p>
                  </a:txBody>
                  <a:tcPr marL="60818" marR="121597" marT="74614" marB="130323" anchor="b">
                    <a:lnL w="12700" cmpd="sng">
                      <a:noFill/>
                      <a:prstDash val="solid"/>
                    </a:lnL>
                    <a:lnR w="12700" cmpd="sng">
                      <a:noFill/>
                      <a:prstDash val="solid"/>
                    </a:lnR>
                    <a:lnT w="12700" cmpd="sng">
                      <a:noFill/>
                      <a:prstDash val="solid"/>
                    </a:lnT>
                    <a:lnB w="12700" cap="flat" cmpd="sng" algn="ctr">
                      <a:noFill/>
                      <a:prstDash val="solid"/>
                    </a:lnB>
                    <a:noFill/>
                  </a:tcPr>
                </a:tc>
                <a:extLst>
                  <a:ext uri="{0D108BD9-81ED-4DB2-BD59-A6C34878D82A}">
                    <a16:rowId xmlns:a16="http://schemas.microsoft.com/office/drawing/2014/main" val="2245972924"/>
                  </a:ext>
                </a:extLst>
              </a:tr>
              <a:tr h="419997">
                <a:tc>
                  <a:txBody>
                    <a:bodyPr/>
                    <a:lstStyle/>
                    <a:p>
                      <a:pPr algn="ctr" fontAlgn="b">
                        <a:buNone/>
                      </a:pPr>
                      <a:r>
                        <a:rPr lang="tr-TR" sz="1200" u="none" strike="noStrike" cap="none" spc="0">
                          <a:solidFill>
                            <a:schemeClr val="tx1"/>
                          </a:solidFill>
                          <a:effectLst/>
                        </a:rPr>
                        <a:t>Kadro ve Pozisyon Dağılım Cetvelleri (Fiziki)</a:t>
                      </a:r>
                      <a:endParaRPr lang="tr-TR" sz="1200" b="0" i="0" u="none" strike="noStrike" cap="none" spc="0">
                        <a:solidFill>
                          <a:schemeClr val="tx1"/>
                        </a:solidFill>
                        <a:effectLst/>
                        <a:latin typeface="Aptos Narrow" panose="020B0004020202020204" pitchFamily="34" charset="0"/>
                      </a:endParaRPr>
                    </a:p>
                  </a:txBody>
                  <a:tcPr marL="60818" marR="121597" marT="74614" marB="130323" anchor="b">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ctr" fontAlgn="b">
                        <a:buNone/>
                      </a:pPr>
                      <a:r>
                        <a:rPr lang="tr-TR" sz="1200" u="none" strike="noStrike" cap="none" spc="0">
                          <a:solidFill>
                            <a:schemeClr val="tx1"/>
                          </a:solidFill>
                          <a:effectLst/>
                        </a:rPr>
                        <a:t>Yurtiçi Geçici Görev Yolluğu</a:t>
                      </a:r>
                      <a:endParaRPr lang="tr-TR" sz="1200" b="0" i="0" u="none" strike="noStrike" cap="none" spc="0">
                        <a:solidFill>
                          <a:schemeClr val="tx1"/>
                        </a:solidFill>
                        <a:effectLst/>
                        <a:latin typeface="Aptos Narrow" panose="020B0004020202020204" pitchFamily="34" charset="0"/>
                      </a:endParaRPr>
                    </a:p>
                  </a:txBody>
                  <a:tcPr marL="60818" marR="121597" marT="74614" marB="130323" anchor="b">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ctr" fontAlgn="b">
                        <a:buNone/>
                      </a:pPr>
                      <a:endParaRPr lang="tr-TR" sz="1200" b="0" i="0" u="none" strike="noStrike" cap="none" spc="0">
                        <a:solidFill>
                          <a:schemeClr val="tx1"/>
                        </a:solidFill>
                        <a:effectLst/>
                        <a:latin typeface="Aptos Narrow" panose="020B0004020202020204" pitchFamily="34" charset="0"/>
                      </a:endParaRPr>
                    </a:p>
                  </a:txBody>
                  <a:tcPr marL="60818" marR="121597" marT="74614" marB="130323" anchor="b">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3757713516"/>
                  </a:ext>
                </a:extLst>
              </a:tr>
              <a:tr h="419997">
                <a:tc>
                  <a:txBody>
                    <a:bodyPr/>
                    <a:lstStyle/>
                    <a:p>
                      <a:pPr algn="ctr" fontAlgn="b">
                        <a:buNone/>
                      </a:pPr>
                      <a:r>
                        <a:rPr lang="tr-TR" sz="1200" u="none" strike="noStrike" cap="none" spc="0">
                          <a:solidFill>
                            <a:schemeClr val="tx1"/>
                          </a:solidFill>
                          <a:effectLst/>
                        </a:rPr>
                        <a:t>Yan Ödeme Cetvelleri (Fiziki)</a:t>
                      </a:r>
                      <a:endParaRPr lang="tr-TR" sz="1200" b="0" i="0" u="none" strike="noStrike" cap="none" spc="0">
                        <a:solidFill>
                          <a:schemeClr val="tx1"/>
                        </a:solidFill>
                        <a:effectLst/>
                        <a:latin typeface="Aptos Narrow" panose="020B0004020202020204" pitchFamily="34" charset="0"/>
                      </a:endParaRPr>
                    </a:p>
                  </a:txBody>
                  <a:tcPr marL="60818" marR="121597" marT="74614" marB="130323" anchor="b">
                    <a:lnL w="12700" cmpd="sng">
                      <a:noFill/>
                      <a:prstDash val="solid"/>
                    </a:lnL>
                    <a:lnR w="12700" cmpd="sng">
                      <a:noFill/>
                      <a:prstDash val="solid"/>
                    </a:lnR>
                    <a:lnT w="12700" cmpd="sng">
                      <a:noFill/>
                      <a:prstDash val="solid"/>
                    </a:lnT>
                    <a:lnB w="12700" cap="flat" cmpd="sng" algn="ctr">
                      <a:noFill/>
                      <a:prstDash val="solid"/>
                    </a:lnB>
                    <a:noFill/>
                  </a:tcPr>
                </a:tc>
                <a:tc>
                  <a:txBody>
                    <a:bodyPr/>
                    <a:lstStyle/>
                    <a:p>
                      <a:pPr algn="ctr" fontAlgn="b">
                        <a:buNone/>
                      </a:pPr>
                      <a:r>
                        <a:rPr lang="tr-TR" sz="1200" u="none" strike="noStrike" cap="none" spc="0">
                          <a:solidFill>
                            <a:schemeClr val="tx1"/>
                          </a:solidFill>
                          <a:effectLst/>
                        </a:rPr>
                        <a:t>Yurtiçi Sürekli Görev Yolluğu</a:t>
                      </a:r>
                      <a:endParaRPr lang="tr-TR" sz="1200" b="0" i="0" u="none" strike="noStrike" cap="none" spc="0">
                        <a:solidFill>
                          <a:schemeClr val="tx1"/>
                        </a:solidFill>
                        <a:effectLst/>
                        <a:latin typeface="Aptos Narrow" panose="020B0004020202020204" pitchFamily="34" charset="0"/>
                      </a:endParaRPr>
                    </a:p>
                  </a:txBody>
                  <a:tcPr marL="60818" marR="121597" marT="74614" marB="130323" anchor="b">
                    <a:lnL w="12700" cmpd="sng">
                      <a:noFill/>
                      <a:prstDash val="solid"/>
                    </a:lnL>
                    <a:lnR w="12700" cmpd="sng">
                      <a:noFill/>
                      <a:prstDash val="solid"/>
                    </a:lnR>
                    <a:lnT w="12700" cmpd="sng">
                      <a:noFill/>
                      <a:prstDash val="solid"/>
                    </a:lnT>
                    <a:lnB w="12700" cap="flat" cmpd="sng" algn="ctr">
                      <a:noFill/>
                      <a:prstDash val="solid"/>
                    </a:lnB>
                    <a:noFill/>
                  </a:tcPr>
                </a:tc>
                <a:tc>
                  <a:txBody>
                    <a:bodyPr/>
                    <a:lstStyle/>
                    <a:p>
                      <a:pPr algn="ctr" fontAlgn="b">
                        <a:buNone/>
                      </a:pPr>
                      <a:endParaRPr lang="tr-TR" sz="1200" b="0" i="0" u="none" strike="noStrike" cap="none" spc="0">
                        <a:solidFill>
                          <a:schemeClr val="tx1"/>
                        </a:solidFill>
                        <a:effectLst/>
                        <a:latin typeface="Aptos Narrow" panose="020B0004020202020204" pitchFamily="34" charset="0"/>
                      </a:endParaRPr>
                    </a:p>
                  </a:txBody>
                  <a:tcPr marL="60818" marR="121597" marT="74614" marB="130323" anchor="b">
                    <a:lnL w="12700" cmpd="sng">
                      <a:noFill/>
                      <a:prstDash val="solid"/>
                    </a:lnL>
                    <a:lnR w="12700" cmpd="sng">
                      <a:noFill/>
                      <a:prstDash val="solid"/>
                    </a:lnR>
                    <a:lnT w="12700" cmpd="sng">
                      <a:noFill/>
                      <a:prstDash val="solid"/>
                    </a:lnT>
                    <a:lnB w="12700" cap="flat" cmpd="sng" algn="ctr">
                      <a:noFill/>
                      <a:prstDash val="solid"/>
                    </a:lnB>
                    <a:noFill/>
                  </a:tcPr>
                </a:tc>
                <a:extLst>
                  <a:ext uri="{0D108BD9-81ED-4DB2-BD59-A6C34878D82A}">
                    <a16:rowId xmlns:a16="http://schemas.microsoft.com/office/drawing/2014/main" val="3099955228"/>
                  </a:ext>
                </a:extLst>
              </a:tr>
              <a:tr h="419997">
                <a:tc>
                  <a:txBody>
                    <a:bodyPr/>
                    <a:lstStyle/>
                    <a:p>
                      <a:pPr algn="ctr" fontAlgn="b">
                        <a:buNone/>
                      </a:pPr>
                      <a:r>
                        <a:rPr lang="tr-TR" sz="1200" u="none" strike="noStrike" cap="none" spc="0">
                          <a:solidFill>
                            <a:schemeClr val="tx1"/>
                          </a:solidFill>
                          <a:effectLst/>
                        </a:rPr>
                        <a:t>Sözleşmeli Personel Sayı ve Sözleşmeleri (Fiziki)</a:t>
                      </a:r>
                      <a:endParaRPr lang="tr-TR" sz="1200" b="0" i="0" u="none" strike="noStrike" cap="none" spc="0">
                        <a:solidFill>
                          <a:schemeClr val="tx1"/>
                        </a:solidFill>
                        <a:effectLst/>
                        <a:latin typeface="Aptos Narrow" panose="020B0004020202020204" pitchFamily="34" charset="0"/>
                      </a:endParaRPr>
                    </a:p>
                  </a:txBody>
                  <a:tcPr marL="60818" marR="121597" marT="74614" marB="130323" anchor="b">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ctr" fontAlgn="b">
                        <a:buNone/>
                      </a:pPr>
                      <a:r>
                        <a:rPr lang="tr-TR" sz="1200" u="none" strike="noStrike" cap="none" spc="0">
                          <a:solidFill>
                            <a:schemeClr val="tx1"/>
                          </a:solidFill>
                          <a:effectLst/>
                        </a:rPr>
                        <a:t>Yurtiçi Sürekli (Emekli) Görev Yolluğu</a:t>
                      </a:r>
                      <a:endParaRPr lang="tr-TR" sz="1200" b="0" i="0" u="none" strike="noStrike" cap="none" spc="0">
                        <a:solidFill>
                          <a:schemeClr val="tx1"/>
                        </a:solidFill>
                        <a:effectLst/>
                        <a:latin typeface="Aptos Narrow" panose="020B0004020202020204" pitchFamily="34" charset="0"/>
                      </a:endParaRPr>
                    </a:p>
                  </a:txBody>
                  <a:tcPr marL="60818" marR="121597" marT="74614" marB="130323" anchor="b">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pPr algn="ctr" fontAlgn="b">
                        <a:buNone/>
                      </a:pPr>
                      <a:endParaRPr lang="tr-TR" sz="1200" b="0" i="0" u="none" strike="noStrike" cap="none" spc="0">
                        <a:solidFill>
                          <a:schemeClr val="tx1"/>
                        </a:solidFill>
                        <a:effectLst/>
                        <a:latin typeface="Aptos Narrow" panose="020B0004020202020204" pitchFamily="34" charset="0"/>
                      </a:endParaRPr>
                    </a:p>
                  </a:txBody>
                  <a:tcPr marL="60818" marR="121597" marT="74614" marB="130323" anchor="b">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2782214797"/>
                  </a:ext>
                </a:extLst>
              </a:tr>
              <a:tr h="419997">
                <a:tc>
                  <a:txBody>
                    <a:bodyPr/>
                    <a:lstStyle/>
                    <a:p>
                      <a:pPr algn="ctr" fontAlgn="b">
                        <a:buNone/>
                      </a:pPr>
                      <a:r>
                        <a:rPr lang="tr-TR" sz="1200" u="none" strike="noStrike" cap="none" spc="0" dirty="0">
                          <a:solidFill>
                            <a:schemeClr val="tx1"/>
                          </a:solidFill>
                          <a:effectLst/>
                        </a:rPr>
                        <a:t>Gelir Getirici İşlemler Sözleşme Tasarıları (Fiziki)</a:t>
                      </a:r>
                      <a:endParaRPr lang="tr-TR" sz="1200" b="0" i="0" u="none" strike="noStrike" cap="none" spc="0" dirty="0">
                        <a:solidFill>
                          <a:schemeClr val="tx1"/>
                        </a:solidFill>
                        <a:effectLst/>
                        <a:latin typeface="Aptos Narrow" panose="020B0004020202020204" pitchFamily="34" charset="0"/>
                      </a:endParaRPr>
                    </a:p>
                  </a:txBody>
                  <a:tcPr marL="60818" marR="121597" marT="74614" marB="130323" anchor="b">
                    <a:lnL w="12700" cmpd="sng">
                      <a:noFill/>
                      <a:prstDash val="solid"/>
                    </a:lnL>
                    <a:lnR w="12700" cmpd="sng">
                      <a:noFill/>
                      <a:prstDash val="solid"/>
                    </a:lnR>
                    <a:lnT w="12700" cmpd="sng">
                      <a:noFill/>
                      <a:prstDash val="solid"/>
                    </a:lnT>
                    <a:lnB w="12700" cap="flat" cmpd="sng" algn="ctr">
                      <a:noFill/>
                      <a:prstDash val="solid"/>
                    </a:lnB>
                    <a:noFill/>
                  </a:tcPr>
                </a:tc>
                <a:tc rowSpan="3" gridSpan="2">
                  <a:txBody>
                    <a:bodyPr/>
                    <a:lstStyle/>
                    <a:p>
                      <a:pPr algn="ctr" fontAlgn="b">
                        <a:buNone/>
                      </a:pPr>
                      <a:r>
                        <a:rPr lang="tr-TR" sz="1200" b="0" i="0" u="none" strike="noStrike" cap="none" spc="0">
                          <a:solidFill>
                            <a:schemeClr val="tx1"/>
                          </a:solidFill>
                          <a:effectLst/>
                          <a:latin typeface="Aptos Narrow" panose="020B0004020202020204" pitchFamily="34" charset="0"/>
                        </a:rPr>
                        <a:t>*Mevcut durumda Personel Giderleri (Özlük Ödemeleri), Avans Açma ve Emanet Ödemelerinde süreç kontrolü yapılması yeterli görülmektedir.</a:t>
                      </a:r>
                    </a:p>
                  </a:txBody>
                  <a:tcPr marL="60818" marR="121597" marT="74614" marB="130323" anchor="b">
                    <a:lnL w="12700" cmpd="sng">
                      <a:noFill/>
                      <a:prstDash val="solid"/>
                    </a:lnL>
                    <a:lnR w="12700" cmpd="sng">
                      <a:noFill/>
                      <a:prstDash val="solid"/>
                    </a:lnR>
                    <a:lnT w="12700" cmpd="sng">
                      <a:noFill/>
                      <a:prstDash val="solid"/>
                    </a:lnT>
                    <a:lnB w="12700" cmpd="sng">
                      <a:noFill/>
                      <a:prstDash val="solid"/>
                    </a:lnB>
                    <a:noFill/>
                  </a:tcPr>
                </a:tc>
                <a:tc rowSpan="3" hMerge="1">
                  <a:txBody>
                    <a:bodyPr/>
                    <a:lstStyle/>
                    <a:p>
                      <a:endParaRPr lang="tr-TR"/>
                    </a:p>
                  </a:txBody>
                  <a:tcPr/>
                </a:tc>
                <a:extLst>
                  <a:ext uri="{0D108BD9-81ED-4DB2-BD59-A6C34878D82A}">
                    <a16:rowId xmlns:a16="http://schemas.microsoft.com/office/drawing/2014/main" val="2131026015"/>
                  </a:ext>
                </a:extLst>
              </a:tr>
              <a:tr h="419997">
                <a:tc>
                  <a:txBody>
                    <a:bodyPr/>
                    <a:lstStyle/>
                    <a:p>
                      <a:pPr algn="ctr" fontAlgn="b">
                        <a:buNone/>
                      </a:pPr>
                      <a:r>
                        <a:rPr lang="tr-TR" sz="1200" u="none" strike="noStrike" cap="none" spc="0">
                          <a:solidFill>
                            <a:schemeClr val="tx1"/>
                          </a:solidFill>
                          <a:effectLst/>
                        </a:rPr>
                        <a:t>Yurtdışı Geçici Görev Harcırahı Ödemeleri(MYS)</a:t>
                      </a:r>
                      <a:endParaRPr lang="tr-TR" sz="1200" b="0" i="0" u="none" strike="noStrike" cap="none" spc="0">
                        <a:solidFill>
                          <a:schemeClr val="tx1"/>
                        </a:solidFill>
                        <a:effectLst/>
                        <a:latin typeface="Aptos Narrow" panose="020B0004020202020204" pitchFamily="34" charset="0"/>
                      </a:endParaRPr>
                    </a:p>
                  </a:txBody>
                  <a:tcPr marL="60818" marR="121597" marT="74614" marB="130323" anchor="b">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gridSpan="2" vMerge="1">
                  <a:txBody>
                    <a:bodyPr/>
                    <a:lstStyle/>
                    <a:p>
                      <a:endParaRPr lang="tr-TR"/>
                    </a:p>
                  </a:txBody>
                  <a:tcPr/>
                </a:tc>
                <a:tc hMerge="1" vMerge="1">
                  <a:txBody>
                    <a:bodyPr/>
                    <a:lstStyle/>
                    <a:p>
                      <a:endParaRPr lang="tr-TR"/>
                    </a:p>
                  </a:txBody>
                  <a:tcPr/>
                </a:tc>
                <a:extLst>
                  <a:ext uri="{0D108BD9-81ED-4DB2-BD59-A6C34878D82A}">
                    <a16:rowId xmlns:a16="http://schemas.microsoft.com/office/drawing/2014/main" val="3322636599"/>
                  </a:ext>
                </a:extLst>
              </a:tr>
              <a:tr h="419997">
                <a:tc>
                  <a:txBody>
                    <a:bodyPr/>
                    <a:lstStyle/>
                    <a:p>
                      <a:pPr algn="ctr" fontAlgn="b">
                        <a:buNone/>
                      </a:pPr>
                      <a:r>
                        <a:rPr lang="tr-TR" sz="1200" u="none" strike="noStrike" cap="none" spc="0" dirty="0">
                          <a:solidFill>
                            <a:schemeClr val="tx1"/>
                          </a:solidFill>
                          <a:effectLst/>
                        </a:rPr>
                        <a:t>Yapım İşlerinde Hakediş Ödemeleri(MYS)</a:t>
                      </a:r>
                      <a:endParaRPr lang="tr-TR" sz="1200" b="0" i="0" u="none" strike="noStrike" cap="none" spc="0" dirty="0">
                        <a:solidFill>
                          <a:schemeClr val="tx1"/>
                        </a:solidFill>
                        <a:effectLst/>
                        <a:latin typeface="Aptos Narrow" panose="020B0004020202020204" pitchFamily="34" charset="0"/>
                      </a:endParaRPr>
                    </a:p>
                  </a:txBody>
                  <a:tcPr marL="60818" marR="121597" marT="74614" marB="130323" anchor="b">
                    <a:lnL w="12700" cmpd="sng">
                      <a:noFill/>
                      <a:prstDash val="solid"/>
                    </a:lnL>
                    <a:lnR w="12700" cmpd="sng">
                      <a:noFill/>
                      <a:prstDash val="solid"/>
                    </a:lnR>
                    <a:lnT w="12700" cmpd="sng">
                      <a:noFill/>
                      <a:prstDash val="solid"/>
                    </a:lnT>
                    <a:lnB w="12700" cmpd="sng">
                      <a:noFill/>
                      <a:prstDash val="solid"/>
                    </a:lnB>
                    <a:noFill/>
                  </a:tcPr>
                </a:tc>
                <a:tc gridSpan="2" vMerge="1">
                  <a:txBody>
                    <a:bodyPr/>
                    <a:lstStyle/>
                    <a:p>
                      <a:endParaRPr lang="tr-TR"/>
                    </a:p>
                  </a:txBody>
                  <a:tcPr/>
                </a:tc>
                <a:tc hMerge="1" vMerge="1">
                  <a:txBody>
                    <a:bodyPr/>
                    <a:lstStyle/>
                    <a:p>
                      <a:endParaRPr lang="tr-TR"/>
                    </a:p>
                  </a:txBody>
                  <a:tcPr/>
                </a:tc>
                <a:extLst>
                  <a:ext uri="{0D108BD9-81ED-4DB2-BD59-A6C34878D82A}">
                    <a16:rowId xmlns:a16="http://schemas.microsoft.com/office/drawing/2014/main" val="4027591437"/>
                  </a:ext>
                </a:extLst>
              </a:tr>
            </a:tbl>
          </a:graphicData>
        </a:graphic>
      </p:graphicFrame>
    </p:spTree>
    <p:extLst>
      <p:ext uri="{BB962C8B-B14F-4D97-AF65-F5344CB8AC3E}">
        <p14:creationId xmlns:p14="http://schemas.microsoft.com/office/powerpoint/2010/main" val="17276449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8F038-EB31-4048-42A1-E4373B214132}"/>
            </a:ext>
          </a:extLst>
        </p:cNvPr>
        <p:cNvGrpSpPr/>
        <p:nvPr/>
      </p:nvGrpSpPr>
      <p:grpSpPr>
        <a:xfrm>
          <a:off x="0" y="0"/>
          <a:ext cx="0" cy="0"/>
          <a:chOff x="0" y="0"/>
          <a:chExt cx="0" cy="0"/>
        </a:xfrm>
      </p:grpSpPr>
      <p:sp>
        <p:nvSpPr>
          <p:cNvPr id="4" name="Metin Yer Tutucusu 2">
            <a:extLst>
              <a:ext uri="{FF2B5EF4-FFF2-40B4-BE49-F238E27FC236}">
                <a16:creationId xmlns:a16="http://schemas.microsoft.com/office/drawing/2014/main" id="{5E9943CA-08EE-5744-49E2-123A3D1A1B9F}"/>
              </a:ext>
            </a:extLst>
          </p:cNvPr>
          <p:cNvSpPr txBox="1">
            <a:spLocks/>
          </p:cNvSpPr>
          <p:nvPr/>
        </p:nvSpPr>
        <p:spPr>
          <a:xfrm>
            <a:off x="1475656" y="1124744"/>
            <a:ext cx="7058744" cy="5184576"/>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2000" kern="1200">
                <a:solidFill>
                  <a:schemeClr val="tx1">
                    <a:lumMod val="65000"/>
                    <a:lumOff val="35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9pPr>
          </a:lstStyle>
          <a:p>
            <a:r>
              <a:rPr lang="tr-TR" b="1" dirty="0"/>
              <a:t>      -Uygun Görüş Verilmeyen Malî Karar ve İşlemler</a:t>
            </a:r>
          </a:p>
          <a:p>
            <a:pPr lvl="1"/>
            <a:r>
              <a:rPr lang="tr-TR" dirty="0">
                <a:solidFill>
                  <a:schemeClr val="tx1">
                    <a:lumMod val="65000"/>
                    <a:lumOff val="35000"/>
                  </a:schemeClr>
                </a:solidFill>
              </a:rPr>
              <a:t>Ön malî kontrol sonucunda uygun görüş verilmediği halde harcama yetkilileri tarafından gerçekleştirilen işlemlerin SGDB’de kayıtları tutulur ve aylık dönemler itibarıyla üst yöneticiye bildirilir. Söz konusu kayıtlar iç ve dış denetim sırasında </a:t>
            </a:r>
            <a:r>
              <a:rPr lang="tr-TR" b="1" dirty="0">
                <a:solidFill>
                  <a:schemeClr val="tx1">
                    <a:lumMod val="65000"/>
                    <a:lumOff val="35000"/>
                  </a:schemeClr>
                </a:solidFill>
              </a:rPr>
              <a:t>denetçilere</a:t>
            </a:r>
            <a:r>
              <a:rPr lang="tr-TR" dirty="0">
                <a:solidFill>
                  <a:schemeClr val="tx1">
                    <a:lumMod val="65000"/>
                    <a:lumOff val="35000"/>
                  </a:schemeClr>
                </a:solidFill>
              </a:rPr>
              <a:t> de sunulur.</a:t>
            </a:r>
          </a:p>
          <a:p>
            <a:pPr marL="0" lvl="1"/>
            <a:r>
              <a:rPr lang="tr-TR" sz="2000" b="1" dirty="0">
                <a:solidFill>
                  <a:schemeClr val="tx1">
                    <a:lumMod val="65000"/>
                    <a:lumOff val="35000"/>
                  </a:schemeClr>
                </a:solidFill>
              </a:rPr>
              <a:t>      -Kontrol Süresi</a:t>
            </a:r>
          </a:p>
          <a:p>
            <a:pPr lvl="1"/>
            <a:r>
              <a:rPr lang="tr-TR" dirty="0">
                <a:solidFill>
                  <a:schemeClr val="tx1">
                    <a:lumMod val="65000"/>
                    <a:lumOff val="35000"/>
                  </a:schemeClr>
                </a:solidFill>
              </a:rPr>
              <a:t>SGDB, yönergede yer alan süreler içinde kontrol işlemlerini sonuçlandırmak ve sonucu ilgili birime bildirmek zorundadır. Sürelerin başlangıç tarihinin belirlenmesinde, SGDB’ye evrak giriş kayıt tarihini izleyen iş günü esas alınır. SGDB talebi ve üst yöneticinin onayı üzerine bu süreler bir katına kadar artırılabilir.</a:t>
            </a:r>
          </a:p>
          <a:p>
            <a:pPr marL="0" lvl="1"/>
            <a:r>
              <a:rPr lang="tr-TR" sz="2000" b="1" dirty="0">
                <a:solidFill>
                  <a:schemeClr val="tx1">
                    <a:lumMod val="65000"/>
                    <a:lumOff val="35000"/>
                  </a:schemeClr>
                </a:solidFill>
              </a:rPr>
              <a:t>       </a:t>
            </a:r>
          </a:p>
          <a:p>
            <a:pPr lvl="1"/>
            <a:endParaRPr lang="tr-TR" b="1" dirty="0"/>
          </a:p>
        </p:txBody>
      </p:sp>
      <p:pic>
        <p:nvPicPr>
          <p:cNvPr id="5" name="Image 41">
            <a:extLst>
              <a:ext uri="{FF2B5EF4-FFF2-40B4-BE49-F238E27FC236}">
                <a16:creationId xmlns:a16="http://schemas.microsoft.com/office/drawing/2014/main" id="{10D88775-4AA7-AF0B-2116-3E82EE8C1098}"/>
              </a:ext>
            </a:extLst>
          </p:cNvPr>
          <p:cNvPicPr>
            <a:picLocks/>
          </p:cNvPicPr>
          <p:nvPr/>
        </p:nvPicPr>
        <p:blipFill>
          <a:blip r:embed="rId2" cstate="print"/>
          <a:stretch>
            <a:fillRect/>
          </a:stretch>
        </p:blipFill>
        <p:spPr>
          <a:xfrm>
            <a:off x="323528" y="2780928"/>
            <a:ext cx="720080" cy="773368"/>
          </a:xfrm>
          <a:prstGeom prst="rect">
            <a:avLst/>
          </a:prstGeom>
          <a:solidFill>
            <a:schemeClr val="bg1"/>
          </a:solidFill>
          <a:effectLst>
            <a:outerShdw blurRad="50800" dist="50800" dir="5400000" sx="1000" sy="1000" algn="ctr" rotWithShape="0">
              <a:schemeClr val="bg1"/>
            </a:outerShdw>
            <a:reflection stA="83000" endPos="54000" dir="5400000" sy="-100000" algn="bl" rotWithShape="0"/>
          </a:effectLst>
        </p:spPr>
      </p:pic>
    </p:spTree>
    <p:extLst>
      <p:ext uri="{BB962C8B-B14F-4D97-AF65-F5344CB8AC3E}">
        <p14:creationId xmlns:p14="http://schemas.microsoft.com/office/powerpoint/2010/main" val="302514416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A237BF-3F68-2321-6980-185EC8E5D776}"/>
            </a:ext>
          </a:extLst>
        </p:cNvPr>
        <p:cNvGrpSpPr/>
        <p:nvPr/>
      </p:nvGrpSpPr>
      <p:grpSpPr>
        <a:xfrm>
          <a:off x="0" y="0"/>
          <a:ext cx="0" cy="0"/>
          <a:chOff x="0" y="0"/>
          <a:chExt cx="0" cy="0"/>
        </a:xfrm>
      </p:grpSpPr>
      <p:sp>
        <p:nvSpPr>
          <p:cNvPr id="4" name="Metin Yer Tutucusu 2">
            <a:extLst>
              <a:ext uri="{FF2B5EF4-FFF2-40B4-BE49-F238E27FC236}">
                <a16:creationId xmlns:a16="http://schemas.microsoft.com/office/drawing/2014/main" id="{CA4C1D8D-2F1E-895A-AD65-B56478E9E5D5}"/>
              </a:ext>
            </a:extLst>
          </p:cNvPr>
          <p:cNvSpPr txBox="1">
            <a:spLocks/>
          </p:cNvSpPr>
          <p:nvPr/>
        </p:nvSpPr>
        <p:spPr>
          <a:xfrm>
            <a:off x="1475656" y="1124744"/>
            <a:ext cx="7058744" cy="5184576"/>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2000" kern="1200">
                <a:solidFill>
                  <a:schemeClr val="tx1">
                    <a:lumMod val="65000"/>
                    <a:lumOff val="35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Font typeface="Wingdings 3" charset="2"/>
              <a:buNone/>
              <a:defRPr sz="1800" kern="1200">
                <a:solidFill>
                  <a:schemeClr val="tx1">
                    <a:tint val="7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9pPr>
          </a:lstStyle>
          <a:p>
            <a:r>
              <a:rPr lang="tr-TR" b="1" dirty="0"/>
              <a:t>      -Elektronik Ortamda Gerçekleştirilen İş ve İşlemler</a:t>
            </a:r>
          </a:p>
          <a:p>
            <a:pPr lvl="1"/>
            <a:r>
              <a:rPr lang="tr-TR" dirty="0">
                <a:solidFill>
                  <a:schemeClr val="tx1">
                    <a:lumMod val="65000"/>
                    <a:lumOff val="35000"/>
                  </a:schemeClr>
                </a:solidFill>
              </a:rPr>
              <a:t>Yönerge kapsamında yer alan iş ve işlemler elektronik ortamda da gerçekleştirilebilir.</a:t>
            </a:r>
          </a:p>
          <a:p>
            <a:pPr lvl="1"/>
            <a:r>
              <a:rPr lang="tr-TR" sz="2000" b="1" dirty="0">
                <a:solidFill>
                  <a:schemeClr val="tx1">
                    <a:lumMod val="65000"/>
                    <a:lumOff val="35000"/>
                  </a:schemeClr>
                </a:solidFill>
              </a:rPr>
              <a:t>-Parasal Tutarlar</a:t>
            </a:r>
          </a:p>
          <a:p>
            <a:pPr lvl="1"/>
            <a:r>
              <a:rPr lang="tr-TR" dirty="0">
                <a:solidFill>
                  <a:schemeClr val="tx1">
                    <a:lumMod val="65000"/>
                    <a:lumOff val="35000"/>
                  </a:schemeClr>
                </a:solidFill>
              </a:rPr>
              <a:t>Ön mali kontrole tabi iş ve işlemler ilişkin tutarlar her yıl için Üniversitemiz Rektörü tarafından belirlenmektedir. Güncellenen tutarlara ilişkin cetvel harcama birimlerine tebliğ edilerek başkanlığımız web sayfasında duyurulmaktadır.</a:t>
            </a:r>
          </a:p>
          <a:p>
            <a:pPr lvl="1"/>
            <a:r>
              <a:rPr lang="tr-TR" b="1" i="1" dirty="0">
                <a:solidFill>
                  <a:schemeClr val="tx1">
                    <a:lumMod val="65000"/>
                    <a:lumOff val="35000"/>
                  </a:schemeClr>
                </a:solidFill>
              </a:rPr>
              <a:t>Belirlenen tutarlara Katma Değer Vergisi(KDV) Dahil değildir.       </a:t>
            </a:r>
          </a:p>
          <a:p>
            <a:pPr lvl="1"/>
            <a:endParaRPr lang="tr-TR" b="1" dirty="0"/>
          </a:p>
        </p:txBody>
      </p:sp>
      <p:pic>
        <p:nvPicPr>
          <p:cNvPr id="5" name="Image 41">
            <a:extLst>
              <a:ext uri="{FF2B5EF4-FFF2-40B4-BE49-F238E27FC236}">
                <a16:creationId xmlns:a16="http://schemas.microsoft.com/office/drawing/2014/main" id="{621D39B1-D3FC-2162-32CF-DC9C5CC3D20F}"/>
              </a:ext>
            </a:extLst>
          </p:cNvPr>
          <p:cNvPicPr>
            <a:picLocks/>
          </p:cNvPicPr>
          <p:nvPr/>
        </p:nvPicPr>
        <p:blipFill>
          <a:blip r:embed="rId2" cstate="print"/>
          <a:stretch>
            <a:fillRect/>
          </a:stretch>
        </p:blipFill>
        <p:spPr>
          <a:xfrm>
            <a:off x="323528" y="2780928"/>
            <a:ext cx="720080" cy="773368"/>
          </a:xfrm>
          <a:prstGeom prst="rect">
            <a:avLst/>
          </a:prstGeom>
          <a:solidFill>
            <a:schemeClr val="bg1"/>
          </a:solidFill>
          <a:effectLst>
            <a:outerShdw blurRad="50800" dist="50800" dir="5400000" sx="1000" sy="1000" algn="ctr" rotWithShape="0">
              <a:schemeClr val="bg1"/>
            </a:outerShdw>
            <a:reflection stA="83000" endPos="54000" dir="5400000" sy="-100000" algn="bl" rotWithShape="0"/>
          </a:effectLst>
        </p:spPr>
      </p:pic>
    </p:spTree>
    <p:extLst>
      <p:ext uri="{BB962C8B-B14F-4D97-AF65-F5344CB8AC3E}">
        <p14:creationId xmlns:p14="http://schemas.microsoft.com/office/powerpoint/2010/main" val="15619980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89" name="Rectangle 188">
            <a:extLst>
              <a:ext uri="{FF2B5EF4-FFF2-40B4-BE49-F238E27FC236}">
                <a16:creationId xmlns:a16="http://schemas.microsoft.com/office/drawing/2014/main" id="{37B5A23F-7276-435D-91DA-09104D7777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01610" cy="6858000"/>
          </a:xfrm>
          <a:prstGeom prst="rect">
            <a:avLst/>
          </a:prstGeom>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sp>
        <p:nvSpPr>
          <p:cNvPr id="191" name="Rectangle 190">
            <a:extLst>
              <a:ext uri="{FF2B5EF4-FFF2-40B4-BE49-F238E27FC236}">
                <a16:creationId xmlns:a16="http://schemas.microsoft.com/office/drawing/2014/main" id="{2F3ECD7F-BF61-4CB1-AA15-464BB771E7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9144000" cy="6854038"/>
          </a:xfrm>
          <a:prstGeom prst="rect">
            <a:avLst/>
          </a:prstGeom>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sp>
        <p:nvSpPr>
          <p:cNvPr id="193" name="Rectangle 192">
            <a:extLst>
              <a:ext uri="{FF2B5EF4-FFF2-40B4-BE49-F238E27FC236}">
                <a16:creationId xmlns:a16="http://schemas.microsoft.com/office/drawing/2014/main" id="{966F1B29-3A08-4DB7-9F92-4C09B3BCFF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6172199" cy="6858000"/>
          </a:xfrm>
          <a:prstGeom prst="rect">
            <a:avLst/>
          </a:prstGeom>
          <a:solidFill>
            <a:schemeClr val="bg2">
              <a:lumMod val="10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95" name="Freeform 5">
            <a:extLst>
              <a:ext uri="{FF2B5EF4-FFF2-40B4-BE49-F238E27FC236}">
                <a16:creationId xmlns:a16="http://schemas.microsoft.com/office/drawing/2014/main" id="{44A5AAD1-9616-4E1C-B3AC-E5497A6A3C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659027"/>
            <a:ext cx="6782018" cy="1035152"/>
          </a:xfrm>
          <a:custGeom>
            <a:avLst/>
            <a:gdLst>
              <a:gd name="T0" fmla="*/ 1900 w 1902"/>
              <a:gd name="T1" fmla="*/ 77 h 163"/>
              <a:gd name="T2" fmla="*/ 1826 w 1902"/>
              <a:gd name="T3" fmla="*/ 3 h 163"/>
              <a:gd name="T4" fmla="*/ 1825 w 1902"/>
              <a:gd name="T5" fmla="*/ 2 h 163"/>
              <a:gd name="T6" fmla="*/ 1819 w 1902"/>
              <a:gd name="T7" fmla="*/ 0 h 163"/>
              <a:gd name="T8" fmla="*/ 1363 w 1902"/>
              <a:gd name="T9" fmla="*/ 0 h 163"/>
              <a:gd name="T10" fmla="*/ 1348 w 1902"/>
              <a:gd name="T11" fmla="*/ 0 h 163"/>
              <a:gd name="T12" fmla="*/ 1225 w 1902"/>
              <a:gd name="T13" fmla="*/ 0 h 163"/>
              <a:gd name="T14" fmla="*/ 1033 w 1902"/>
              <a:gd name="T15" fmla="*/ 0 h 163"/>
              <a:gd name="T16" fmla="*/ 892 w 1902"/>
              <a:gd name="T17" fmla="*/ 0 h 163"/>
              <a:gd name="T18" fmla="*/ 786 w 1902"/>
              <a:gd name="T19" fmla="*/ 0 h 163"/>
              <a:gd name="T20" fmla="*/ 577 w 1902"/>
              <a:gd name="T21" fmla="*/ 0 h 163"/>
              <a:gd name="T22" fmla="*/ 562 w 1902"/>
              <a:gd name="T23" fmla="*/ 0 h 163"/>
              <a:gd name="T24" fmla="*/ 439 w 1902"/>
              <a:gd name="T25" fmla="*/ 0 h 163"/>
              <a:gd name="T26" fmla="*/ 106 w 1902"/>
              <a:gd name="T27" fmla="*/ 0 h 163"/>
              <a:gd name="T28" fmla="*/ 0 w 1902"/>
              <a:gd name="T29" fmla="*/ 0 h 163"/>
              <a:gd name="T30" fmla="*/ 0 w 1902"/>
              <a:gd name="T31" fmla="*/ 163 h 163"/>
              <a:gd name="T32" fmla="*/ 106 w 1902"/>
              <a:gd name="T33" fmla="*/ 163 h 163"/>
              <a:gd name="T34" fmla="*/ 439 w 1902"/>
              <a:gd name="T35" fmla="*/ 163 h 163"/>
              <a:gd name="T36" fmla="*/ 562 w 1902"/>
              <a:gd name="T37" fmla="*/ 163 h 163"/>
              <a:gd name="T38" fmla="*/ 577 w 1902"/>
              <a:gd name="T39" fmla="*/ 163 h 163"/>
              <a:gd name="T40" fmla="*/ 786 w 1902"/>
              <a:gd name="T41" fmla="*/ 163 h 163"/>
              <a:gd name="T42" fmla="*/ 892 w 1902"/>
              <a:gd name="T43" fmla="*/ 163 h 163"/>
              <a:gd name="T44" fmla="*/ 1033 w 1902"/>
              <a:gd name="T45" fmla="*/ 163 h 163"/>
              <a:gd name="T46" fmla="*/ 1225 w 1902"/>
              <a:gd name="T47" fmla="*/ 163 h 163"/>
              <a:gd name="T48" fmla="*/ 1348 w 1902"/>
              <a:gd name="T49" fmla="*/ 163 h 163"/>
              <a:gd name="T50" fmla="*/ 1363 w 1902"/>
              <a:gd name="T51" fmla="*/ 163 h 163"/>
              <a:gd name="T52" fmla="*/ 1819 w 1902"/>
              <a:gd name="T53" fmla="*/ 163 h 163"/>
              <a:gd name="T54" fmla="*/ 1825 w 1902"/>
              <a:gd name="T55" fmla="*/ 161 h 163"/>
              <a:gd name="T56" fmla="*/ 1826 w 1902"/>
              <a:gd name="T57" fmla="*/ 160 h 163"/>
              <a:gd name="T58" fmla="*/ 1900 w 1902"/>
              <a:gd name="T59" fmla="*/ 86 h 163"/>
              <a:gd name="T60" fmla="*/ 1900 w 1902"/>
              <a:gd name="T61"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902" h="163">
                <a:moveTo>
                  <a:pt x="1900" y="77"/>
                </a:moveTo>
                <a:cubicBezTo>
                  <a:pt x="1826" y="3"/>
                  <a:pt x="1826" y="3"/>
                  <a:pt x="1826" y="3"/>
                </a:cubicBezTo>
                <a:cubicBezTo>
                  <a:pt x="1825" y="2"/>
                  <a:pt x="1825" y="2"/>
                  <a:pt x="1825" y="2"/>
                </a:cubicBezTo>
                <a:cubicBezTo>
                  <a:pt x="1823" y="1"/>
                  <a:pt x="1821" y="0"/>
                  <a:pt x="1819" y="0"/>
                </a:cubicBezTo>
                <a:cubicBezTo>
                  <a:pt x="1363" y="0"/>
                  <a:pt x="1363" y="0"/>
                  <a:pt x="1363" y="0"/>
                </a:cubicBezTo>
                <a:cubicBezTo>
                  <a:pt x="1348" y="0"/>
                  <a:pt x="1348" y="0"/>
                  <a:pt x="1348" y="0"/>
                </a:cubicBezTo>
                <a:cubicBezTo>
                  <a:pt x="1225" y="0"/>
                  <a:pt x="1225" y="0"/>
                  <a:pt x="1225" y="0"/>
                </a:cubicBezTo>
                <a:cubicBezTo>
                  <a:pt x="1033" y="0"/>
                  <a:pt x="1033" y="0"/>
                  <a:pt x="1033" y="0"/>
                </a:cubicBezTo>
                <a:cubicBezTo>
                  <a:pt x="892" y="0"/>
                  <a:pt x="892" y="0"/>
                  <a:pt x="892" y="0"/>
                </a:cubicBezTo>
                <a:cubicBezTo>
                  <a:pt x="786" y="0"/>
                  <a:pt x="786" y="0"/>
                  <a:pt x="786" y="0"/>
                </a:cubicBezTo>
                <a:cubicBezTo>
                  <a:pt x="577" y="0"/>
                  <a:pt x="577" y="0"/>
                  <a:pt x="577" y="0"/>
                </a:cubicBezTo>
                <a:cubicBezTo>
                  <a:pt x="562" y="0"/>
                  <a:pt x="562" y="0"/>
                  <a:pt x="562" y="0"/>
                </a:cubicBezTo>
                <a:cubicBezTo>
                  <a:pt x="439" y="0"/>
                  <a:pt x="439" y="0"/>
                  <a:pt x="439" y="0"/>
                </a:cubicBezTo>
                <a:cubicBezTo>
                  <a:pt x="106" y="0"/>
                  <a:pt x="106" y="0"/>
                  <a:pt x="106" y="0"/>
                </a:cubicBezTo>
                <a:cubicBezTo>
                  <a:pt x="0" y="0"/>
                  <a:pt x="0" y="0"/>
                  <a:pt x="0" y="0"/>
                </a:cubicBezTo>
                <a:cubicBezTo>
                  <a:pt x="0" y="163"/>
                  <a:pt x="0" y="163"/>
                  <a:pt x="0" y="163"/>
                </a:cubicBezTo>
                <a:cubicBezTo>
                  <a:pt x="106" y="163"/>
                  <a:pt x="106" y="163"/>
                  <a:pt x="106" y="163"/>
                </a:cubicBezTo>
                <a:cubicBezTo>
                  <a:pt x="439" y="163"/>
                  <a:pt x="439" y="163"/>
                  <a:pt x="439" y="163"/>
                </a:cubicBezTo>
                <a:cubicBezTo>
                  <a:pt x="562" y="163"/>
                  <a:pt x="562" y="163"/>
                  <a:pt x="562" y="163"/>
                </a:cubicBezTo>
                <a:cubicBezTo>
                  <a:pt x="577" y="163"/>
                  <a:pt x="577" y="163"/>
                  <a:pt x="577" y="163"/>
                </a:cubicBezTo>
                <a:cubicBezTo>
                  <a:pt x="786" y="163"/>
                  <a:pt x="786" y="163"/>
                  <a:pt x="786" y="163"/>
                </a:cubicBezTo>
                <a:cubicBezTo>
                  <a:pt x="892" y="163"/>
                  <a:pt x="892" y="163"/>
                  <a:pt x="892" y="163"/>
                </a:cubicBezTo>
                <a:cubicBezTo>
                  <a:pt x="1033" y="163"/>
                  <a:pt x="1033" y="163"/>
                  <a:pt x="1033" y="163"/>
                </a:cubicBezTo>
                <a:cubicBezTo>
                  <a:pt x="1225" y="163"/>
                  <a:pt x="1225" y="163"/>
                  <a:pt x="1225" y="163"/>
                </a:cubicBezTo>
                <a:cubicBezTo>
                  <a:pt x="1348" y="163"/>
                  <a:pt x="1348" y="163"/>
                  <a:pt x="1348" y="163"/>
                </a:cubicBezTo>
                <a:cubicBezTo>
                  <a:pt x="1363" y="163"/>
                  <a:pt x="1363" y="163"/>
                  <a:pt x="1363" y="163"/>
                </a:cubicBezTo>
                <a:cubicBezTo>
                  <a:pt x="1819" y="163"/>
                  <a:pt x="1819" y="163"/>
                  <a:pt x="1819" y="163"/>
                </a:cubicBezTo>
                <a:cubicBezTo>
                  <a:pt x="1821" y="163"/>
                  <a:pt x="1823" y="162"/>
                  <a:pt x="1825" y="161"/>
                </a:cubicBezTo>
                <a:cubicBezTo>
                  <a:pt x="1825" y="160"/>
                  <a:pt x="1825" y="160"/>
                  <a:pt x="1826" y="160"/>
                </a:cubicBezTo>
                <a:cubicBezTo>
                  <a:pt x="1900" y="86"/>
                  <a:pt x="1900" y="86"/>
                  <a:pt x="1900" y="86"/>
                </a:cubicBezTo>
                <a:cubicBezTo>
                  <a:pt x="1902" y="83"/>
                  <a:pt x="1902" y="79"/>
                  <a:pt x="1900" y="7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Başlık 1">
            <a:extLst>
              <a:ext uri="{FF2B5EF4-FFF2-40B4-BE49-F238E27FC236}">
                <a16:creationId xmlns:a16="http://schemas.microsoft.com/office/drawing/2014/main" id="{B7712C28-B3B3-7398-5132-936D97623F9E}"/>
              </a:ext>
            </a:extLst>
          </p:cNvPr>
          <p:cNvSpPr>
            <a:spLocks noGrp="1"/>
          </p:cNvSpPr>
          <p:nvPr>
            <p:ph type="title"/>
          </p:nvPr>
        </p:nvSpPr>
        <p:spPr>
          <a:xfrm>
            <a:off x="406400" y="787400"/>
            <a:ext cx="5359399" cy="778933"/>
          </a:xfrm>
        </p:spPr>
        <p:txBody>
          <a:bodyPr anchor="ctr">
            <a:normAutofit/>
          </a:bodyPr>
          <a:lstStyle/>
          <a:p>
            <a:r>
              <a:rPr lang="tr-TR" sz="2800">
                <a:solidFill>
                  <a:srgbClr val="FEFFFF"/>
                </a:solidFill>
              </a:rPr>
              <a:t>Teşekkürler...</a:t>
            </a:r>
          </a:p>
        </p:txBody>
      </p:sp>
      <p:sp>
        <p:nvSpPr>
          <p:cNvPr id="3" name="İçerik Yer Tutucusu 2">
            <a:extLst>
              <a:ext uri="{FF2B5EF4-FFF2-40B4-BE49-F238E27FC236}">
                <a16:creationId xmlns:a16="http://schemas.microsoft.com/office/drawing/2014/main" id="{6EECF97D-045A-D0C6-7432-3E38ADBB70DB}"/>
              </a:ext>
            </a:extLst>
          </p:cNvPr>
          <p:cNvSpPr>
            <a:spLocks noGrp="1"/>
          </p:cNvSpPr>
          <p:nvPr>
            <p:ph idx="1"/>
          </p:nvPr>
        </p:nvSpPr>
        <p:spPr>
          <a:xfrm>
            <a:off x="406399" y="2032000"/>
            <a:ext cx="5359400" cy="3879222"/>
          </a:xfrm>
        </p:spPr>
        <p:txBody>
          <a:bodyPr>
            <a:normAutofit/>
          </a:bodyPr>
          <a:lstStyle/>
          <a:p>
            <a:pPr marL="0" indent="0">
              <a:buNone/>
            </a:pPr>
            <a:r>
              <a:rPr lang="tr-TR" dirty="0">
                <a:solidFill>
                  <a:srgbClr val="FEFFFF"/>
                </a:solidFill>
              </a:rPr>
              <a:t>                      </a:t>
            </a:r>
          </a:p>
          <a:p>
            <a:pPr marL="0" indent="0">
              <a:buNone/>
            </a:pPr>
            <a:endParaRPr lang="tr-TR" dirty="0">
              <a:solidFill>
                <a:srgbClr val="FEFFFF"/>
              </a:solidFill>
            </a:endParaRPr>
          </a:p>
          <a:p>
            <a:pPr marL="0" indent="0">
              <a:buNone/>
            </a:pPr>
            <a:r>
              <a:rPr lang="tr-TR" dirty="0">
                <a:solidFill>
                  <a:srgbClr val="FEFFFF"/>
                </a:solidFill>
              </a:rPr>
              <a:t>STRATEJİ GELİŞTİRME DAİRE BAŞKANLIĞI</a:t>
            </a:r>
          </a:p>
          <a:p>
            <a:pPr marL="0" indent="0">
              <a:buNone/>
            </a:pPr>
            <a:r>
              <a:rPr lang="tr-TR" dirty="0">
                <a:solidFill>
                  <a:srgbClr val="FEFFFF"/>
                </a:solidFill>
              </a:rPr>
              <a:t>İç Kontrol Birimi</a:t>
            </a:r>
          </a:p>
        </p:txBody>
      </p:sp>
      <p:pic>
        <p:nvPicPr>
          <p:cNvPr id="184" name="Resim 183">
            <a:extLst>
              <a:ext uri="{FF2B5EF4-FFF2-40B4-BE49-F238E27FC236}">
                <a16:creationId xmlns:a16="http://schemas.microsoft.com/office/drawing/2014/main" id="{A586AA61-B778-60EC-FC3E-EAA5523739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82018" y="2420888"/>
            <a:ext cx="1884966" cy="1891557"/>
          </a:xfrm>
          <a:prstGeom prst="rect">
            <a:avLst/>
          </a:prstGeom>
        </p:spPr>
      </p:pic>
      <p:pic>
        <p:nvPicPr>
          <p:cNvPr id="190" name="Resim 189">
            <a:extLst>
              <a:ext uri="{FF2B5EF4-FFF2-40B4-BE49-F238E27FC236}">
                <a16:creationId xmlns:a16="http://schemas.microsoft.com/office/drawing/2014/main" id="{E768479F-3F9C-1956-9F30-AF7C8C1388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78598" y="4437112"/>
            <a:ext cx="2479315" cy="351850"/>
          </a:xfrm>
          <a:prstGeom prst="rect">
            <a:avLst/>
          </a:prstGeom>
        </p:spPr>
      </p:pic>
    </p:spTree>
    <p:extLst>
      <p:ext uri="{BB962C8B-B14F-4D97-AF65-F5344CB8AC3E}">
        <p14:creationId xmlns:p14="http://schemas.microsoft.com/office/powerpoint/2010/main" val="161038546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55269BD-2AD4-4154-8883-42E3B327145C}"/>
              </a:ext>
            </a:extLst>
          </p:cNvPr>
          <p:cNvSpPr>
            <a:spLocks noGrp="1"/>
          </p:cNvSpPr>
          <p:nvPr>
            <p:ph type="title"/>
          </p:nvPr>
        </p:nvSpPr>
        <p:spPr>
          <a:xfrm>
            <a:off x="1403650" y="188640"/>
            <a:ext cx="6808008" cy="432048"/>
          </a:xfrm>
        </p:spPr>
        <p:txBody>
          <a:bodyPr>
            <a:noAutofit/>
          </a:bodyPr>
          <a:lstStyle/>
          <a:p>
            <a:pPr algn="ctr"/>
            <a:r>
              <a:rPr lang="tr-TR" sz="2400" b="1" dirty="0"/>
              <a:t>Tanımlar;</a:t>
            </a:r>
          </a:p>
        </p:txBody>
      </p:sp>
      <p:sp>
        <p:nvSpPr>
          <p:cNvPr id="3" name="Metin Yer Tutucusu 2">
            <a:extLst>
              <a:ext uri="{FF2B5EF4-FFF2-40B4-BE49-F238E27FC236}">
                <a16:creationId xmlns:a16="http://schemas.microsoft.com/office/drawing/2014/main" id="{D92166B7-F248-4D69-B23F-206635D96F75}"/>
              </a:ext>
            </a:extLst>
          </p:cNvPr>
          <p:cNvSpPr>
            <a:spLocks noGrp="1"/>
          </p:cNvSpPr>
          <p:nvPr>
            <p:ph type="body" idx="1"/>
          </p:nvPr>
        </p:nvSpPr>
        <p:spPr>
          <a:xfrm>
            <a:off x="1403649" y="764704"/>
            <a:ext cx="7130752" cy="5760640"/>
          </a:xfrm>
        </p:spPr>
        <p:txBody>
          <a:bodyPr>
            <a:normAutofit fontScale="85000" lnSpcReduction="20000"/>
          </a:bodyPr>
          <a:lstStyle/>
          <a:p>
            <a:r>
              <a:rPr lang="tr-TR" b="1" dirty="0"/>
              <a:t>Başkan: </a:t>
            </a:r>
            <a:r>
              <a:rPr lang="tr-TR" dirty="0"/>
              <a:t>Strateji Geliştirme Daire Başkanını,</a:t>
            </a:r>
          </a:p>
          <a:p>
            <a:r>
              <a:rPr lang="tr-TR" b="1" dirty="0"/>
              <a:t>Gerçekleştirme Görevlisi: </a:t>
            </a:r>
            <a:r>
              <a:rPr lang="tr-TR" dirty="0"/>
              <a:t>Harcama talimatı üzerine, işin yaptırılması ,mal veya hizmetin alınması, teslim almaya ilişkin işlemlerin yapılması, belgelendirilmesi ve ödemeye ilişkin belgelerin hazırlanmasına yönelik süreçlerde görev yapan kişileri,</a:t>
            </a:r>
          </a:p>
          <a:p>
            <a:r>
              <a:rPr lang="tr-TR" b="1" dirty="0"/>
              <a:t>Görüş Yazısı: </a:t>
            </a:r>
            <a:r>
              <a:rPr lang="tr-TR" dirty="0"/>
              <a:t>Ön mali kontrol sonucunda mali karar ve işlemlerin uygun bulunup bulunmadığı yönünde fiziki ve elektronik ortamda Başkanlıkça verilen yazılı görüşü veya dayanak belge üzerine yazılan şerhi,</a:t>
            </a:r>
          </a:p>
          <a:p>
            <a:r>
              <a:rPr lang="tr-TR" b="1" dirty="0"/>
              <a:t>Harcama birimi:</a:t>
            </a:r>
            <a:r>
              <a:rPr lang="tr-TR" dirty="0"/>
              <a:t> Bütçe ile ödenek tahsis edilen ve harcama yetkisi bulunan birim ile ödenek gönderme belgesi ile ödenek gönderilen birimi,</a:t>
            </a:r>
          </a:p>
          <a:p>
            <a:r>
              <a:rPr lang="tr-TR" b="1" dirty="0"/>
              <a:t>Harcama yetkilisi:</a:t>
            </a:r>
            <a:r>
              <a:rPr lang="tr-TR" dirty="0"/>
              <a:t> Bütçeyle ödenek tahsis edilen veya ödenek gönderme belgesi ile ödenek gönderilen her bir harcama biriminin en üst yöneticisini,</a:t>
            </a:r>
          </a:p>
          <a:p>
            <a:r>
              <a:rPr lang="tr-TR" b="1" dirty="0"/>
              <a:t>SGDB: </a:t>
            </a:r>
            <a:r>
              <a:rPr lang="tr-TR" dirty="0"/>
              <a:t>Strateji Geliştirme Daire Başkanlığını,</a:t>
            </a:r>
          </a:p>
          <a:p>
            <a:r>
              <a:rPr lang="tr-TR" b="1" dirty="0"/>
              <a:t>Üst Yönetici:</a:t>
            </a:r>
            <a:r>
              <a:rPr lang="tr-TR" dirty="0"/>
              <a:t> Rektör,</a:t>
            </a:r>
          </a:p>
          <a:p>
            <a:r>
              <a:rPr lang="tr-TR" b="1" dirty="0"/>
              <a:t>Yönerge: </a:t>
            </a:r>
            <a:r>
              <a:rPr lang="tr-TR" dirty="0"/>
              <a:t>Eskişehir Teknik Üniversitesi Ön Mali Kontrol İşlemleri Yönergesini</a:t>
            </a:r>
          </a:p>
          <a:p>
            <a:r>
              <a:rPr lang="tr-TR" dirty="0"/>
              <a:t>İfade eder.</a:t>
            </a:r>
          </a:p>
          <a:p>
            <a:endParaRPr lang="tr-TR" b="1" dirty="0"/>
          </a:p>
        </p:txBody>
      </p:sp>
      <p:pic>
        <p:nvPicPr>
          <p:cNvPr id="4" name="Image 41">
            <a:extLst>
              <a:ext uri="{FF2B5EF4-FFF2-40B4-BE49-F238E27FC236}">
                <a16:creationId xmlns:a16="http://schemas.microsoft.com/office/drawing/2014/main" id="{B7E18D15-1897-D2EE-51BF-C78AE482267C}"/>
              </a:ext>
            </a:extLst>
          </p:cNvPr>
          <p:cNvPicPr>
            <a:picLocks/>
          </p:cNvPicPr>
          <p:nvPr/>
        </p:nvPicPr>
        <p:blipFill>
          <a:blip r:embed="rId2" cstate="print"/>
          <a:stretch>
            <a:fillRect/>
          </a:stretch>
        </p:blipFill>
        <p:spPr>
          <a:xfrm>
            <a:off x="323528" y="2780928"/>
            <a:ext cx="720080" cy="773368"/>
          </a:xfrm>
          <a:prstGeom prst="rect">
            <a:avLst/>
          </a:prstGeom>
          <a:solidFill>
            <a:schemeClr val="bg1"/>
          </a:solidFill>
          <a:effectLst>
            <a:outerShdw blurRad="50800" dist="50800" dir="5400000" sx="1000" sy="1000" algn="ctr" rotWithShape="0">
              <a:schemeClr val="bg1"/>
            </a:outerShdw>
            <a:reflection stA="83000" endPos="54000" dir="5400000" sy="-100000" algn="bl" rotWithShape="0"/>
          </a:effectLst>
        </p:spPr>
      </p:pic>
    </p:spTree>
    <p:extLst>
      <p:ext uri="{BB962C8B-B14F-4D97-AF65-F5344CB8AC3E}">
        <p14:creationId xmlns:p14="http://schemas.microsoft.com/office/powerpoint/2010/main" val="18542531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7C52B33-D760-4F9B-ADF2-04632318B2E0}"/>
              </a:ext>
            </a:extLst>
          </p:cNvPr>
          <p:cNvSpPr>
            <a:spLocks noGrp="1"/>
          </p:cNvSpPr>
          <p:nvPr>
            <p:ph type="title"/>
          </p:nvPr>
        </p:nvSpPr>
        <p:spPr>
          <a:xfrm>
            <a:off x="1691680" y="1052736"/>
            <a:ext cx="6591985" cy="576064"/>
          </a:xfrm>
        </p:spPr>
        <p:txBody>
          <a:bodyPr>
            <a:normAutofit/>
          </a:bodyPr>
          <a:lstStyle/>
          <a:p>
            <a:pPr algn="ctr"/>
            <a:r>
              <a:rPr lang="tr-TR" sz="2400" b="1" dirty="0"/>
              <a:t>Ön Mali Kontrol Nedir?</a:t>
            </a:r>
          </a:p>
        </p:txBody>
      </p:sp>
      <p:sp>
        <p:nvSpPr>
          <p:cNvPr id="3" name="Metin Yer Tutucusu 2">
            <a:extLst>
              <a:ext uri="{FF2B5EF4-FFF2-40B4-BE49-F238E27FC236}">
                <a16:creationId xmlns:a16="http://schemas.microsoft.com/office/drawing/2014/main" id="{B0AF862D-97EA-4858-957D-251ACAE27F78}"/>
              </a:ext>
            </a:extLst>
          </p:cNvPr>
          <p:cNvSpPr>
            <a:spLocks noGrp="1"/>
          </p:cNvSpPr>
          <p:nvPr>
            <p:ph type="body" idx="1"/>
          </p:nvPr>
        </p:nvSpPr>
        <p:spPr>
          <a:xfrm>
            <a:off x="1547664" y="1916832"/>
            <a:ext cx="7130752" cy="3965128"/>
          </a:xfrm>
        </p:spPr>
        <p:txBody>
          <a:bodyPr>
            <a:normAutofit/>
          </a:bodyPr>
          <a:lstStyle/>
          <a:p>
            <a:r>
              <a:rPr lang="tr-TR" dirty="0"/>
              <a:t>İdarelerin gelir, gider, varlık ve yükümlülüklerine ilişkin mali karar ve işlemlerinin;</a:t>
            </a:r>
          </a:p>
          <a:p>
            <a:r>
              <a:rPr lang="tr-TR" dirty="0"/>
              <a:t>-İdarenin Bütçesine</a:t>
            </a:r>
          </a:p>
          <a:p>
            <a:r>
              <a:rPr lang="tr-TR" dirty="0"/>
              <a:t>-Bütçe Tertibine</a:t>
            </a:r>
          </a:p>
          <a:p>
            <a:r>
              <a:rPr lang="tr-TR" dirty="0"/>
              <a:t>-Kullanılabilir / Serbest ödenek tutarına</a:t>
            </a:r>
          </a:p>
          <a:p>
            <a:r>
              <a:rPr lang="tr-TR" dirty="0"/>
              <a:t>-Bütçe Kanununa / Tasarruf Tedbirlerine / Diğer mali mevzuat hükümlerine uygunluğu ve</a:t>
            </a:r>
          </a:p>
          <a:p>
            <a:r>
              <a:rPr lang="tr-TR" dirty="0"/>
              <a:t>-Kaynakların etkili, ekonomik ve verimli şekilde </a:t>
            </a:r>
          </a:p>
          <a:p>
            <a:r>
              <a:rPr lang="tr-TR" dirty="0"/>
              <a:t>Kullanılması yönlerinden yapılan kontroldür.</a:t>
            </a:r>
          </a:p>
        </p:txBody>
      </p:sp>
      <p:pic>
        <p:nvPicPr>
          <p:cNvPr id="4" name="Image 41">
            <a:extLst>
              <a:ext uri="{FF2B5EF4-FFF2-40B4-BE49-F238E27FC236}">
                <a16:creationId xmlns:a16="http://schemas.microsoft.com/office/drawing/2014/main" id="{007472AE-E29A-02A8-9FE9-609AEB1F7049}"/>
              </a:ext>
            </a:extLst>
          </p:cNvPr>
          <p:cNvPicPr>
            <a:picLocks/>
          </p:cNvPicPr>
          <p:nvPr/>
        </p:nvPicPr>
        <p:blipFill>
          <a:blip r:embed="rId2" cstate="print"/>
          <a:stretch>
            <a:fillRect/>
          </a:stretch>
        </p:blipFill>
        <p:spPr>
          <a:xfrm>
            <a:off x="323528" y="2780928"/>
            <a:ext cx="720080" cy="773368"/>
          </a:xfrm>
          <a:prstGeom prst="rect">
            <a:avLst/>
          </a:prstGeom>
          <a:solidFill>
            <a:schemeClr val="bg1"/>
          </a:solidFill>
          <a:effectLst>
            <a:outerShdw blurRad="50800" dist="50800" dir="5400000" sx="1000" sy="1000" algn="ctr" rotWithShape="0">
              <a:schemeClr val="bg1"/>
            </a:outerShdw>
            <a:reflection stA="83000" endPos="54000" dir="5400000" sy="-100000" algn="bl" rotWithShape="0"/>
          </a:effectLst>
        </p:spPr>
      </p:pic>
      <p:pic>
        <p:nvPicPr>
          <p:cNvPr id="6" name="Grafik 5" descr="Hesap makinesi düz dolguyla">
            <a:extLst>
              <a:ext uri="{FF2B5EF4-FFF2-40B4-BE49-F238E27FC236}">
                <a16:creationId xmlns:a16="http://schemas.microsoft.com/office/drawing/2014/main" id="{32433E5D-A5D4-E868-FC24-C485D25A742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403648" y="976040"/>
            <a:ext cx="914400" cy="914400"/>
          </a:xfrm>
          <a:prstGeom prst="rect">
            <a:avLst/>
          </a:prstGeom>
        </p:spPr>
      </p:pic>
    </p:spTree>
    <p:extLst>
      <p:ext uri="{BB962C8B-B14F-4D97-AF65-F5344CB8AC3E}">
        <p14:creationId xmlns:p14="http://schemas.microsoft.com/office/powerpoint/2010/main" val="32036918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D9AD7D2-500D-4B75-872B-C45570569448}"/>
              </a:ext>
            </a:extLst>
          </p:cNvPr>
          <p:cNvSpPr>
            <a:spLocks noGrp="1"/>
          </p:cNvSpPr>
          <p:nvPr>
            <p:ph type="title"/>
          </p:nvPr>
        </p:nvSpPr>
        <p:spPr>
          <a:xfrm>
            <a:off x="1403649" y="692696"/>
            <a:ext cx="7130750" cy="432048"/>
          </a:xfrm>
        </p:spPr>
        <p:txBody>
          <a:bodyPr>
            <a:normAutofit fontScale="90000"/>
          </a:bodyPr>
          <a:lstStyle/>
          <a:p>
            <a:pPr algn="ctr"/>
            <a:br>
              <a:rPr lang="tr-TR" sz="2400" b="1" dirty="0"/>
            </a:br>
            <a:br>
              <a:rPr lang="tr-TR" sz="2400" b="1" dirty="0"/>
            </a:br>
            <a:br>
              <a:rPr lang="tr-TR" sz="2400" b="1" dirty="0"/>
            </a:br>
            <a:br>
              <a:rPr lang="tr-TR" sz="2400" b="1" dirty="0"/>
            </a:br>
            <a:br>
              <a:rPr lang="tr-TR" sz="2400" b="1" dirty="0"/>
            </a:br>
            <a:r>
              <a:rPr lang="tr-TR" sz="2400" b="1" dirty="0"/>
              <a:t>Ön Mali Kontrolün Kapsamı;</a:t>
            </a:r>
          </a:p>
        </p:txBody>
      </p:sp>
      <p:sp>
        <p:nvSpPr>
          <p:cNvPr id="3" name="Metin Yer Tutucusu 2">
            <a:extLst>
              <a:ext uri="{FF2B5EF4-FFF2-40B4-BE49-F238E27FC236}">
                <a16:creationId xmlns:a16="http://schemas.microsoft.com/office/drawing/2014/main" id="{1A734406-4851-4A06-9941-706AEEC5244B}"/>
              </a:ext>
            </a:extLst>
          </p:cNvPr>
          <p:cNvSpPr>
            <a:spLocks noGrp="1"/>
          </p:cNvSpPr>
          <p:nvPr>
            <p:ph type="body" idx="1"/>
          </p:nvPr>
        </p:nvSpPr>
        <p:spPr>
          <a:xfrm>
            <a:off x="1403649" y="1268760"/>
            <a:ext cx="7130752" cy="4824536"/>
          </a:xfrm>
        </p:spPr>
        <p:txBody>
          <a:bodyPr/>
          <a:lstStyle/>
          <a:p>
            <a:pPr algn="just"/>
            <a:r>
              <a:rPr lang="tr-TR" b="1" dirty="0"/>
              <a:t>Harcama Birimlerinde; </a:t>
            </a:r>
            <a:r>
              <a:rPr lang="tr-TR" dirty="0"/>
              <a:t>İşlemlerin gerçekleştirilmesi aşamasında yapılan mevzuat kontrollerini, süreç kontrollerini,</a:t>
            </a:r>
          </a:p>
          <a:p>
            <a:r>
              <a:rPr lang="tr-TR" b="1" dirty="0"/>
              <a:t>Strateji Geliştirme Daire Başkanlığında; </a:t>
            </a:r>
            <a:r>
              <a:rPr lang="tr-TR" dirty="0"/>
              <a:t>Mevzuatsal anlamda yapılan tüm kontrolleri,</a:t>
            </a:r>
          </a:p>
          <a:p>
            <a:r>
              <a:rPr lang="tr-TR" dirty="0"/>
              <a:t>Kapsar</a:t>
            </a:r>
          </a:p>
          <a:p>
            <a:pPr algn="just"/>
            <a:r>
              <a:rPr lang="tr-TR" b="1" dirty="0"/>
              <a:t>Mevzuat kontrolleri ; </a:t>
            </a:r>
            <a:r>
              <a:rPr lang="tr-TR" dirty="0"/>
              <a:t>Birimlerin gelir-gider-varlık ve yükümlülüklerine ilişkin Ön Mali Kontrolün tanımında geçen tüm mevzuat kontrollerini kapsar.</a:t>
            </a:r>
          </a:p>
        </p:txBody>
      </p:sp>
      <p:pic>
        <p:nvPicPr>
          <p:cNvPr id="4" name="Image 41">
            <a:extLst>
              <a:ext uri="{FF2B5EF4-FFF2-40B4-BE49-F238E27FC236}">
                <a16:creationId xmlns:a16="http://schemas.microsoft.com/office/drawing/2014/main" id="{503256A6-786B-5DAB-2E2A-F36B2D598DDD}"/>
              </a:ext>
            </a:extLst>
          </p:cNvPr>
          <p:cNvPicPr>
            <a:picLocks/>
          </p:cNvPicPr>
          <p:nvPr/>
        </p:nvPicPr>
        <p:blipFill>
          <a:blip r:embed="rId2" cstate="print"/>
          <a:stretch>
            <a:fillRect/>
          </a:stretch>
        </p:blipFill>
        <p:spPr>
          <a:xfrm>
            <a:off x="323528" y="2780928"/>
            <a:ext cx="720080" cy="773368"/>
          </a:xfrm>
          <a:prstGeom prst="rect">
            <a:avLst/>
          </a:prstGeom>
          <a:solidFill>
            <a:schemeClr val="bg1"/>
          </a:solidFill>
          <a:effectLst>
            <a:outerShdw blurRad="50800" dist="50800" dir="5400000" sx="1000" sy="1000" algn="ctr" rotWithShape="0">
              <a:schemeClr val="bg1"/>
            </a:outerShdw>
            <a:reflection stA="83000" endPos="54000" dir="5400000" sy="-100000" algn="bl" rotWithShape="0"/>
          </a:effectLst>
        </p:spPr>
      </p:pic>
    </p:spTree>
    <p:extLst>
      <p:ext uri="{BB962C8B-B14F-4D97-AF65-F5344CB8AC3E}">
        <p14:creationId xmlns:p14="http://schemas.microsoft.com/office/powerpoint/2010/main" val="29091095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a:extLst>
              <a:ext uri="{FF2B5EF4-FFF2-40B4-BE49-F238E27FC236}">
                <a16:creationId xmlns:a16="http://schemas.microsoft.com/office/drawing/2014/main" id="{9A20924C-D95F-46AC-8072-A73C8330D2E6}"/>
              </a:ext>
            </a:extLst>
          </p:cNvPr>
          <p:cNvSpPr>
            <a:spLocks noGrp="1"/>
          </p:cNvSpPr>
          <p:nvPr>
            <p:ph type="body" idx="1"/>
          </p:nvPr>
        </p:nvSpPr>
        <p:spPr>
          <a:xfrm>
            <a:off x="1547664" y="764704"/>
            <a:ext cx="6986737" cy="5544616"/>
          </a:xfrm>
        </p:spPr>
        <p:txBody>
          <a:bodyPr>
            <a:normAutofit/>
          </a:bodyPr>
          <a:lstStyle/>
          <a:p>
            <a:r>
              <a:rPr lang="tr-TR" b="1" dirty="0"/>
              <a:t>Strateji Geliştirme Daire Başkanlığı tarafından yapılan ön mali kontrolde;</a:t>
            </a:r>
          </a:p>
          <a:p>
            <a:r>
              <a:rPr lang="tr-TR" b="1" dirty="0"/>
              <a:t>Uygun Görüş Verilmesi; </a:t>
            </a:r>
            <a:r>
              <a:rPr lang="tr-TR" dirty="0"/>
              <a:t>danışma ve önleyici nitelikte bir görüştür. ‘’</a:t>
            </a:r>
            <a:r>
              <a:rPr lang="tr-TR" i="1" dirty="0"/>
              <a:t>Harcama Yetkililerinin ve Gerçekleştirme Görevlilerinin sorumluluğunu ortadan kaldırmaz.’’</a:t>
            </a:r>
          </a:p>
          <a:p>
            <a:r>
              <a:rPr lang="tr-TR" b="1" dirty="0"/>
              <a:t>Uygun görüş verilmemesi; </a:t>
            </a:r>
            <a:r>
              <a:rPr lang="tr-TR" dirty="0"/>
              <a:t>danışma ve önleyici nitelikte bir görüş olup bağlayıcı değildir. </a:t>
            </a:r>
            <a:r>
              <a:rPr lang="tr-TR" b="1" dirty="0"/>
              <a:t>Ancak; </a:t>
            </a:r>
            <a:r>
              <a:rPr lang="tr-TR" dirty="0"/>
              <a:t>uygulanan ilgili karar ve işlem hakkında harcama yetkilisi SGDB’ye gerekçeli bir yazı gönderir ve aynı yazı ödeme emri belgesine eklenir. Başkanlıkta da dosya halinde saklanır ve yıllık raporlamalar halinde üst yöneticiye sunulur.</a:t>
            </a:r>
          </a:p>
          <a:p>
            <a:endParaRPr lang="tr-TR" b="1" dirty="0"/>
          </a:p>
          <a:p>
            <a:endParaRPr lang="tr-TR" b="1" dirty="0"/>
          </a:p>
          <a:p>
            <a:endParaRPr lang="tr-TR" b="1" dirty="0"/>
          </a:p>
          <a:p>
            <a:endParaRPr lang="tr-TR" b="1" dirty="0"/>
          </a:p>
          <a:p>
            <a:endParaRPr lang="tr-TR" b="1" dirty="0"/>
          </a:p>
        </p:txBody>
      </p:sp>
      <p:pic>
        <p:nvPicPr>
          <p:cNvPr id="2" name="Image 41">
            <a:extLst>
              <a:ext uri="{FF2B5EF4-FFF2-40B4-BE49-F238E27FC236}">
                <a16:creationId xmlns:a16="http://schemas.microsoft.com/office/drawing/2014/main" id="{F9E4E644-11BE-2C35-B8BC-473C77E2EEC7}"/>
              </a:ext>
            </a:extLst>
          </p:cNvPr>
          <p:cNvPicPr>
            <a:picLocks/>
          </p:cNvPicPr>
          <p:nvPr/>
        </p:nvPicPr>
        <p:blipFill>
          <a:blip r:embed="rId2" cstate="print"/>
          <a:stretch>
            <a:fillRect/>
          </a:stretch>
        </p:blipFill>
        <p:spPr>
          <a:xfrm>
            <a:off x="323528" y="2780928"/>
            <a:ext cx="720080" cy="773368"/>
          </a:xfrm>
          <a:prstGeom prst="rect">
            <a:avLst/>
          </a:prstGeom>
          <a:solidFill>
            <a:schemeClr val="bg1"/>
          </a:solidFill>
          <a:effectLst>
            <a:outerShdw blurRad="50800" dist="50800" dir="5400000" sx="1000" sy="1000" algn="ctr" rotWithShape="0">
              <a:schemeClr val="bg1"/>
            </a:outerShdw>
            <a:reflection stA="83000" endPos="54000" dir="5400000" sy="-100000" algn="bl" rotWithShape="0"/>
          </a:effectLst>
        </p:spPr>
      </p:pic>
    </p:spTree>
    <p:extLst>
      <p:ext uri="{BB962C8B-B14F-4D97-AF65-F5344CB8AC3E}">
        <p14:creationId xmlns:p14="http://schemas.microsoft.com/office/powerpoint/2010/main" val="113596304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5424ADD-6F95-4F7C-9D26-E6FF59BC8FDC}"/>
              </a:ext>
            </a:extLst>
          </p:cNvPr>
          <p:cNvSpPr>
            <a:spLocks noGrp="1"/>
          </p:cNvSpPr>
          <p:nvPr>
            <p:ph type="title"/>
          </p:nvPr>
        </p:nvSpPr>
        <p:spPr>
          <a:xfrm>
            <a:off x="1331641" y="332656"/>
            <a:ext cx="7202760" cy="576064"/>
          </a:xfrm>
        </p:spPr>
        <p:txBody>
          <a:bodyPr>
            <a:normAutofit fontScale="90000"/>
          </a:bodyPr>
          <a:lstStyle/>
          <a:p>
            <a:pPr algn="ctr"/>
            <a:r>
              <a:rPr lang="tr-TR" sz="2400" b="1" dirty="0"/>
              <a:t>Harcama Birimlerinde Ön Mali Kontrol Süreci ve Usulü</a:t>
            </a:r>
          </a:p>
        </p:txBody>
      </p:sp>
      <p:pic>
        <p:nvPicPr>
          <p:cNvPr id="4" name="Image 41" descr="logo, daire, yazı tipi, simge, sembol içeren bir resim&#10;&#10;Yapay zeka tarafından oluşturulmuş içerik yanlış olabilir.">
            <a:extLst>
              <a:ext uri="{FF2B5EF4-FFF2-40B4-BE49-F238E27FC236}">
                <a16:creationId xmlns:a16="http://schemas.microsoft.com/office/drawing/2014/main" id="{2889A3A9-2CC8-5854-0DAB-8B90FF69F1A2}"/>
              </a:ext>
            </a:extLst>
          </p:cNvPr>
          <p:cNvPicPr>
            <a:picLocks/>
          </p:cNvPicPr>
          <p:nvPr/>
        </p:nvPicPr>
        <p:blipFill>
          <a:blip r:embed="rId2" cstate="print"/>
          <a:stretch>
            <a:fillRect/>
          </a:stretch>
        </p:blipFill>
        <p:spPr>
          <a:xfrm>
            <a:off x="323528" y="2780928"/>
            <a:ext cx="720080" cy="773368"/>
          </a:xfrm>
          <a:prstGeom prst="rect">
            <a:avLst/>
          </a:prstGeom>
          <a:solidFill>
            <a:schemeClr val="bg1"/>
          </a:solidFill>
          <a:effectLst>
            <a:outerShdw blurRad="50800" dist="50800" dir="5400000" sx="1000" sy="1000" algn="ctr" rotWithShape="0">
              <a:schemeClr val="bg1"/>
            </a:outerShdw>
            <a:reflection stA="83000" endPos="54000" dir="5400000" sy="-100000" algn="bl" rotWithShape="0"/>
          </a:effectLst>
        </p:spPr>
      </p:pic>
      <p:graphicFrame>
        <p:nvGraphicFramePr>
          <p:cNvPr id="6" name="Metin Yer Tutucusu 2">
            <a:extLst>
              <a:ext uri="{FF2B5EF4-FFF2-40B4-BE49-F238E27FC236}">
                <a16:creationId xmlns:a16="http://schemas.microsoft.com/office/drawing/2014/main" id="{2ED1FF59-254B-5520-16CE-E41EC2910D75}"/>
              </a:ext>
            </a:extLst>
          </p:cNvPr>
          <p:cNvGraphicFramePr/>
          <p:nvPr>
            <p:extLst>
              <p:ext uri="{D42A27DB-BD31-4B8C-83A1-F6EECF244321}">
                <p14:modId xmlns:p14="http://schemas.microsoft.com/office/powerpoint/2010/main" val="1560748118"/>
              </p:ext>
            </p:extLst>
          </p:nvPr>
        </p:nvGraphicFramePr>
        <p:xfrm>
          <a:off x="1331641" y="908720"/>
          <a:ext cx="7202760" cy="57606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3" name="Resim 12" descr="metin, ekran görüntüsü, yazı tipi, çizgi içeren bir resim&#10;&#10;Yapay zeka tarafından oluşturulmuş içerik yanlış olabilir.">
            <a:extLst>
              <a:ext uri="{FF2B5EF4-FFF2-40B4-BE49-F238E27FC236}">
                <a16:creationId xmlns:a16="http://schemas.microsoft.com/office/drawing/2014/main" id="{4D28479B-BEBA-AA20-2441-2F983C57CEC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017654" y="3933056"/>
            <a:ext cx="1830734" cy="1082692"/>
          </a:xfrm>
          <a:prstGeom prst="rect">
            <a:avLst/>
          </a:prstGeom>
          <a:ln>
            <a:solidFill>
              <a:srgbClr val="C00000"/>
            </a:solidFill>
          </a:ln>
        </p:spPr>
      </p:pic>
    </p:spTree>
    <p:extLst>
      <p:ext uri="{BB962C8B-B14F-4D97-AF65-F5344CB8AC3E}">
        <p14:creationId xmlns:p14="http://schemas.microsoft.com/office/powerpoint/2010/main" val="39063465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576B1F-7880-49EA-BCA8-480CAC4B53F3}"/>
              </a:ext>
            </a:extLst>
          </p:cNvPr>
          <p:cNvSpPr>
            <a:spLocks noGrp="1"/>
          </p:cNvSpPr>
          <p:nvPr>
            <p:ph type="title"/>
          </p:nvPr>
        </p:nvSpPr>
        <p:spPr>
          <a:xfrm>
            <a:off x="1331640" y="188640"/>
            <a:ext cx="7416824" cy="576064"/>
          </a:xfrm>
        </p:spPr>
        <p:txBody>
          <a:bodyPr>
            <a:normAutofit fontScale="90000"/>
          </a:bodyPr>
          <a:lstStyle/>
          <a:p>
            <a:pPr algn="ctr"/>
            <a:r>
              <a:rPr lang="tr-TR" sz="2400" b="1" dirty="0"/>
              <a:t>Mali hizmetler Biriminde Ön Mali Kontrol Süreci ve Usulü</a:t>
            </a:r>
          </a:p>
        </p:txBody>
      </p:sp>
      <p:pic>
        <p:nvPicPr>
          <p:cNvPr id="4" name="Image 41">
            <a:extLst>
              <a:ext uri="{FF2B5EF4-FFF2-40B4-BE49-F238E27FC236}">
                <a16:creationId xmlns:a16="http://schemas.microsoft.com/office/drawing/2014/main" id="{39AB7D5C-B77B-A275-BEC3-BC3C9E48D163}"/>
              </a:ext>
            </a:extLst>
          </p:cNvPr>
          <p:cNvPicPr>
            <a:picLocks/>
          </p:cNvPicPr>
          <p:nvPr/>
        </p:nvPicPr>
        <p:blipFill>
          <a:blip r:embed="rId2" cstate="print"/>
          <a:stretch>
            <a:fillRect/>
          </a:stretch>
        </p:blipFill>
        <p:spPr>
          <a:xfrm>
            <a:off x="323528" y="2780928"/>
            <a:ext cx="720080" cy="773368"/>
          </a:xfrm>
          <a:prstGeom prst="rect">
            <a:avLst/>
          </a:prstGeom>
          <a:solidFill>
            <a:schemeClr val="bg1"/>
          </a:solidFill>
          <a:effectLst>
            <a:outerShdw blurRad="50800" dist="50800" dir="5400000" sx="1000" sy="1000" algn="ctr" rotWithShape="0">
              <a:schemeClr val="bg1"/>
            </a:outerShdw>
            <a:reflection stA="83000" endPos="54000" dir="5400000" sy="-100000" algn="bl" rotWithShape="0"/>
          </a:effectLst>
        </p:spPr>
      </p:pic>
      <p:graphicFrame>
        <p:nvGraphicFramePr>
          <p:cNvPr id="6" name="Metin Yer Tutucusu 2">
            <a:extLst>
              <a:ext uri="{FF2B5EF4-FFF2-40B4-BE49-F238E27FC236}">
                <a16:creationId xmlns:a16="http://schemas.microsoft.com/office/drawing/2014/main" id="{962B5ED3-D6A6-BE66-78F2-26A9154EFC3C}"/>
              </a:ext>
            </a:extLst>
          </p:cNvPr>
          <p:cNvGraphicFramePr/>
          <p:nvPr>
            <p:extLst>
              <p:ext uri="{D42A27DB-BD31-4B8C-83A1-F6EECF244321}">
                <p14:modId xmlns:p14="http://schemas.microsoft.com/office/powerpoint/2010/main" val="414297685"/>
              </p:ext>
            </p:extLst>
          </p:nvPr>
        </p:nvGraphicFramePr>
        <p:xfrm>
          <a:off x="1331640" y="836712"/>
          <a:ext cx="7488832" cy="38884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Metin kutusu 2">
            <a:extLst>
              <a:ext uri="{FF2B5EF4-FFF2-40B4-BE49-F238E27FC236}">
                <a16:creationId xmlns:a16="http://schemas.microsoft.com/office/drawing/2014/main" id="{37E05DC6-D635-08F3-01EB-62A4843A547B}"/>
              </a:ext>
            </a:extLst>
          </p:cNvPr>
          <p:cNvSpPr txBox="1"/>
          <p:nvPr/>
        </p:nvSpPr>
        <p:spPr>
          <a:xfrm>
            <a:off x="1331640" y="4797152"/>
            <a:ext cx="7632848" cy="1754326"/>
          </a:xfrm>
          <a:prstGeom prst="rect">
            <a:avLst/>
          </a:prstGeom>
          <a:noFill/>
        </p:spPr>
        <p:txBody>
          <a:bodyPr wrap="square" rtlCol="0">
            <a:spAutoFit/>
          </a:bodyPr>
          <a:lstStyle/>
          <a:p>
            <a:pPr marL="285750" indent="-285750">
              <a:buFontTx/>
              <a:buChar char="-"/>
            </a:pPr>
            <a:r>
              <a:rPr lang="tr-TR" dirty="0"/>
              <a:t>Ön mali kontrol listeleri, Strateji Geliştirme Daire Başkanlığınca hazırlanır ve üst yönetici onayıyla yürürlüğe konur</a:t>
            </a:r>
          </a:p>
          <a:p>
            <a:endParaRPr lang="tr-TR" dirty="0"/>
          </a:p>
          <a:p>
            <a:r>
              <a:rPr lang="tr-TR" dirty="0"/>
              <a:t>-   Ön Mali Kontrol sonucu verilen görüş sadece idari sorumluluğu kapsar ve listeler üzerinde belirlenen hususlarla sınırlıdır</a:t>
            </a:r>
          </a:p>
          <a:p>
            <a:endParaRPr lang="tr-TR" dirty="0"/>
          </a:p>
        </p:txBody>
      </p:sp>
    </p:spTree>
    <p:extLst>
      <p:ext uri="{BB962C8B-B14F-4D97-AF65-F5344CB8AC3E}">
        <p14:creationId xmlns:p14="http://schemas.microsoft.com/office/powerpoint/2010/main" val="32318254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satMod val="92000"/>
                <a:lumMod val="120000"/>
              </a:schemeClr>
            </a:gs>
            <a:gs pos="100000">
              <a:schemeClr val="bg1">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43" name="Group 9">
            <a:extLst>
              <a:ext uri="{FF2B5EF4-FFF2-40B4-BE49-F238E27FC236}">
                <a16:creationId xmlns:a16="http://schemas.microsoft.com/office/drawing/2014/main" id="{166BF9EE-F7AC-4FA5-AC7E-001B3A642F7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 y="228600"/>
            <a:ext cx="2138628" cy="6638625"/>
            <a:chOff x="2487613" y="285750"/>
            <a:chExt cx="2428875" cy="5654676"/>
          </a:xfrm>
        </p:grpSpPr>
        <p:sp>
          <p:nvSpPr>
            <p:cNvPr id="45"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tr-TR"/>
            </a:p>
          </p:txBody>
        </p:sp>
        <p:sp>
          <p:nvSpPr>
            <p:cNvPr id="47"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tr-TR"/>
            </a:p>
          </p:txBody>
        </p:sp>
        <p:sp>
          <p:nvSpPr>
            <p:cNvPr id="48"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tr-TR"/>
            </a:p>
          </p:txBody>
        </p:sp>
        <p:sp>
          <p:nvSpPr>
            <p:cNvPr id="49"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tr-TR"/>
            </a:p>
          </p:txBody>
        </p:sp>
        <p:sp>
          <p:nvSpPr>
            <p:cNvPr id="50"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tr-TR"/>
            </a:p>
          </p:txBody>
        </p:sp>
        <p:sp>
          <p:nvSpPr>
            <p:cNvPr id="51"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tr-TR"/>
            </a:p>
          </p:txBody>
        </p:sp>
        <p:sp>
          <p:nvSpPr>
            <p:cNvPr id="52"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tr-TR"/>
            </a:p>
          </p:txBody>
        </p:sp>
        <p:sp>
          <p:nvSpPr>
            <p:cNvPr id="53"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tr-TR"/>
            </a:p>
          </p:txBody>
        </p:sp>
        <p:sp>
          <p:nvSpPr>
            <p:cNvPr id="54"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tr-TR"/>
            </a:p>
          </p:txBody>
        </p:sp>
        <p:sp>
          <p:nvSpPr>
            <p:cNvPr id="55"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tr-TR"/>
            </a:p>
          </p:txBody>
        </p:sp>
        <p:sp>
          <p:nvSpPr>
            <p:cNvPr id="56"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tr-TR"/>
            </a:p>
          </p:txBody>
        </p:sp>
        <p:sp>
          <p:nvSpPr>
            <p:cNvPr id="57"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tr-TR"/>
            </a:p>
          </p:txBody>
        </p:sp>
      </p:grpSp>
      <p:grpSp>
        <p:nvGrpSpPr>
          <p:cNvPr id="58" name="Group 23">
            <a:extLst>
              <a:ext uri="{FF2B5EF4-FFF2-40B4-BE49-F238E27FC236}">
                <a16:creationId xmlns:a16="http://schemas.microsoft.com/office/drawing/2014/main" id="{E312DBA5-56D8-42B2-BA94-28168C2A670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412" y="-786"/>
            <a:ext cx="1767505" cy="6854040"/>
            <a:chOff x="6627813" y="194833"/>
            <a:chExt cx="1952625" cy="5678918"/>
          </a:xfrm>
        </p:grpSpPr>
        <p:sp>
          <p:nvSpPr>
            <p:cNvPr id="59"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tr-TR"/>
            </a:p>
          </p:txBody>
        </p:sp>
        <p:sp>
          <p:nvSpPr>
            <p:cNvPr id="60"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tr-TR"/>
            </a:p>
          </p:txBody>
        </p:sp>
        <p:sp>
          <p:nvSpPr>
            <p:cNvPr id="61"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tr-TR"/>
            </a:p>
          </p:txBody>
        </p:sp>
        <p:sp>
          <p:nvSpPr>
            <p:cNvPr id="62"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tr-TR"/>
            </a:p>
          </p:txBody>
        </p:sp>
        <p:sp>
          <p:nvSpPr>
            <p:cNvPr id="63"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tr-TR"/>
            </a:p>
          </p:txBody>
        </p:sp>
        <p:sp>
          <p:nvSpPr>
            <p:cNvPr id="64"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tr-TR"/>
            </a:p>
          </p:txBody>
        </p:sp>
        <p:sp>
          <p:nvSpPr>
            <p:cNvPr id="65"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tr-TR"/>
            </a:p>
          </p:txBody>
        </p:sp>
        <p:sp>
          <p:nvSpPr>
            <p:cNvPr id="66"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tr-TR"/>
            </a:p>
          </p:txBody>
        </p:sp>
        <p:sp>
          <p:nvSpPr>
            <p:cNvPr id="67"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tr-TR"/>
            </a:p>
          </p:txBody>
        </p:sp>
        <p:sp>
          <p:nvSpPr>
            <p:cNvPr id="68"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tr-TR"/>
            </a:p>
          </p:txBody>
        </p:sp>
        <p:sp>
          <p:nvSpPr>
            <p:cNvPr id="69"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tr-TR"/>
            </a:p>
          </p:txBody>
        </p:sp>
        <p:sp>
          <p:nvSpPr>
            <p:cNvPr id="70"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tr-TR"/>
            </a:p>
          </p:txBody>
        </p:sp>
      </p:grpSp>
      <p:sp>
        <p:nvSpPr>
          <p:cNvPr id="71" name="Rectangle 37">
            <a:extLst>
              <a:ext uri="{FF2B5EF4-FFF2-40B4-BE49-F238E27FC236}">
                <a16:creationId xmlns:a16="http://schemas.microsoft.com/office/drawing/2014/main" id="{1996130F-9AB5-4DE9-8574-3AF891C5C1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72" name="Freeform 6">
            <a:extLst>
              <a:ext uri="{FF2B5EF4-FFF2-40B4-BE49-F238E27FC236}">
                <a16:creationId xmlns:a16="http://schemas.microsoft.com/office/drawing/2014/main" id="{3623DEAC-F39C-45D6-86DC-1033F6429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308489"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tr-TR"/>
          </a:p>
        </p:txBody>
      </p:sp>
      <p:sp useBgFill="1">
        <p:nvSpPr>
          <p:cNvPr id="42" name="Rectangle 41">
            <a:extLst>
              <a:ext uri="{FF2B5EF4-FFF2-40B4-BE49-F238E27FC236}">
                <a16:creationId xmlns:a16="http://schemas.microsoft.com/office/drawing/2014/main" id="{F6167D22-B2B2-4469-BE4E-6B0DC972E4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9144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E27E2F65-D0DD-4710-977A-873706F901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7160" cy="6858000"/>
          </a:xfrm>
          <a:prstGeom prst="rect">
            <a:avLst/>
          </a:prstGeom>
          <a:solidFill>
            <a:srgbClr val="54352A"/>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pic>
        <p:nvPicPr>
          <p:cNvPr id="5" name="Resim 4" descr="metin, ekran görüntüsü, yazı tipi içeren bir resim&#10;&#10;Yapay zeka tarafından oluşturulmuş içerik yanlış olabilir.">
            <a:extLst>
              <a:ext uri="{FF2B5EF4-FFF2-40B4-BE49-F238E27FC236}">
                <a16:creationId xmlns:a16="http://schemas.microsoft.com/office/drawing/2014/main" id="{4560585A-C26D-E33D-C778-469A7D2A18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1909" y="1581284"/>
            <a:ext cx="6686550" cy="3048192"/>
          </a:xfrm>
          <a:prstGeom prst="rect">
            <a:avLst/>
          </a:prstGeom>
        </p:spPr>
      </p:pic>
      <p:sp>
        <p:nvSpPr>
          <p:cNvPr id="46" name="Freeform 33">
            <a:extLst>
              <a:ext uri="{FF2B5EF4-FFF2-40B4-BE49-F238E27FC236}">
                <a16:creationId xmlns:a16="http://schemas.microsoft.com/office/drawing/2014/main" id="{783A863A-BB4D-4ECD-8D75-B5B6F03D73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814898"/>
            <a:ext cx="1308489"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tr-TR"/>
          </a:p>
        </p:txBody>
      </p:sp>
      <p:pic>
        <p:nvPicPr>
          <p:cNvPr id="6" name="Image 41">
            <a:extLst>
              <a:ext uri="{FF2B5EF4-FFF2-40B4-BE49-F238E27FC236}">
                <a16:creationId xmlns:a16="http://schemas.microsoft.com/office/drawing/2014/main" id="{F217D8C2-003A-8ABD-75AE-F1E6A832651E}"/>
              </a:ext>
            </a:extLst>
          </p:cNvPr>
          <p:cNvPicPr>
            <a:picLocks/>
          </p:cNvPicPr>
          <p:nvPr/>
        </p:nvPicPr>
        <p:blipFill>
          <a:blip r:embed="rId3" cstate="print"/>
          <a:stretch>
            <a:fillRect/>
          </a:stretch>
        </p:blipFill>
        <p:spPr>
          <a:xfrm>
            <a:off x="331861" y="4629476"/>
            <a:ext cx="720080" cy="773368"/>
          </a:xfrm>
          <a:prstGeom prst="rect">
            <a:avLst/>
          </a:prstGeom>
          <a:solidFill>
            <a:schemeClr val="bg1"/>
          </a:solidFill>
          <a:effectLst>
            <a:outerShdw blurRad="50800" dist="50800" dir="5400000" sx="1000" sy="1000" algn="ctr" rotWithShape="0">
              <a:schemeClr val="bg1"/>
            </a:outerShdw>
            <a:reflection stA="83000" endPos="54000" dir="5400000" sy="-100000" algn="bl" rotWithShape="0"/>
          </a:effectLst>
        </p:spPr>
      </p:pic>
    </p:spTree>
    <p:extLst>
      <p:ext uri="{BB962C8B-B14F-4D97-AF65-F5344CB8AC3E}">
        <p14:creationId xmlns:p14="http://schemas.microsoft.com/office/powerpoint/2010/main" val="21635559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advTm="3000">
        <p159:morph option="byObject"/>
      </p:transition>
    </mc:Choice>
    <mc:Fallback xmlns="">
      <p:transition spd="slow" advClick="0" advTm="3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0BCF4A-E477-4E85-9A2E-7C83B1678EA1}"/>
              </a:ext>
            </a:extLst>
          </p:cNvPr>
          <p:cNvSpPr>
            <a:spLocks noGrp="1"/>
          </p:cNvSpPr>
          <p:nvPr>
            <p:ph type="title"/>
          </p:nvPr>
        </p:nvSpPr>
        <p:spPr>
          <a:xfrm>
            <a:off x="1403648" y="116632"/>
            <a:ext cx="7272808" cy="576064"/>
          </a:xfrm>
        </p:spPr>
        <p:txBody>
          <a:bodyPr>
            <a:noAutofit/>
          </a:bodyPr>
          <a:lstStyle/>
          <a:p>
            <a:pPr algn="ctr"/>
            <a:r>
              <a:rPr lang="tr-TR" sz="2200" b="1" dirty="0"/>
              <a:t>Strateji Geliştirme Daire Başkanlığında Kontrol Yetkisi</a:t>
            </a:r>
          </a:p>
        </p:txBody>
      </p:sp>
      <p:sp>
        <p:nvSpPr>
          <p:cNvPr id="3" name="Metin Yer Tutucusu 2">
            <a:extLst>
              <a:ext uri="{FF2B5EF4-FFF2-40B4-BE49-F238E27FC236}">
                <a16:creationId xmlns:a16="http://schemas.microsoft.com/office/drawing/2014/main" id="{6248EB28-3752-477D-8C9F-F94D34743497}"/>
              </a:ext>
            </a:extLst>
          </p:cNvPr>
          <p:cNvSpPr>
            <a:spLocks noGrp="1"/>
          </p:cNvSpPr>
          <p:nvPr>
            <p:ph type="body" idx="1"/>
          </p:nvPr>
        </p:nvSpPr>
        <p:spPr>
          <a:xfrm>
            <a:off x="1403648" y="836712"/>
            <a:ext cx="7344815" cy="5688632"/>
          </a:xfrm>
        </p:spPr>
        <p:txBody>
          <a:bodyPr>
            <a:normAutofit/>
          </a:bodyPr>
          <a:lstStyle/>
          <a:p>
            <a:r>
              <a:rPr lang="tr-TR" sz="1900" dirty="0"/>
              <a:t>-Ön Mali Kontrol Yetkisi Daire Başkanına aittir </a:t>
            </a:r>
          </a:p>
          <a:p>
            <a:r>
              <a:rPr lang="tr-TR" sz="1900" dirty="0"/>
              <a:t>-Görüş yazısı Daire Başkanınca imzalanır</a:t>
            </a:r>
          </a:p>
          <a:p>
            <a:r>
              <a:rPr lang="tr-TR" sz="1900" dirty="0"/>
              <a:t>-Bu yetki sınırları açıkça belirtilmek ve yazılı olmak şartıyla İç Kontrol Birim Yetkilisine devredilebilir</a:t>
            </a:r>
          </a:p>
          <a:p>
            <a:r>
              <a:rPr lang="tr-TR" sz="1900" dirty="0"/>
              <a:t>-Ancak, mal ve hizmet alımlarında 20.000.000,00 TL</a:t>
            </a:r>
          </a:p>
          <a:p>
            <a:r>
              <a:rPr lang="tr-TR" sz="1900" dirty="0"/>
              <a:t>-Yapım işlerinde 60.000.000,00 TL aşan </a:t>
            </a:r>
            <a:r>
              <a:rPr lang="tr-TR" sz="1900" u="sng" dirty="0"/>
              <a:t>taahhüt evrakı ve sözleşme tasarılarına ait </a:t>
            </a:r>
            <a:r>
              <a:rPr lang="tr-TR" sz="1900" dirty="0"/>
              <a:t>ön mali kontrol yetkisi </a:t>
            </a:r>
            <a:r>
              <a:rPr lang="tr-TR" sz="1900" u="sng" dirty="0"/>
              <a:t>DEVREDİLEMEZ</a:t>
            </a:r>
          </a:p>
          <a:p>
            <a:r>
              <a:rPr lang="tr-TR" sz="1900" dirty="0"/>
              <a:t>-Strateji Geliştirme Daire Başkanının Harcama Yetkilisi olduğu durumlarda Ön Mali Kontrol görevi İç Kontrol Birim Yetkilisince yürütülür</a:t>
            </a:r>
          </a:p>
          <a:p>
            <a:r>
              <a:rPr lang="tr-TR" sz="1900" dirty="0"/>
              <a:t>-Başkanlıkta bu görev İç Kontrol Alt Birimi tarafından yerine getirilir</a:t>
            </a:r>
          </a:p>
          <a:p>
            <a:r>
              <a:rPr lang="tr-TR" sz="1900" dirty="0"/>
              <a:t>-Ön Mali Kontrol Görevlisi, Ön Mali Kontrol Yetkilisi ve Daire Başkanı şeklinde silsile ile kontrol yapılmaktadır.</a:t>
            </a:r>
          </a:p>
        </p:txBody>
      </p:sp>
      <p:pic>
        <p:nvPicPr>
          <p:cNvPr id="4" name="Image 41">
            <a:extLst>
              <a:ext uri="{FF2B5EF4-FFF2-40B4-BE49-F238E27FC236}">
                <a16:creationId xmlns:a16="http://schemas.microsoft.com/office/drawing/2014/main" id="{E44B2438-95CC-952F-B5AD-E8DC317F3F9C}"/>
              </a:ext>
            </a:extLst>
          </p:cNvPr>
          <p:cNvPicPr>
            <a:picLocks/>
          </p:cNvPicPr>
          <p:nvPr/>
        </p:nvPicPr>
        <p:blipFill>
          <a:blip r:embed="rId2" cstate="print"/>
          <a:stretch>
            <a:fillRect/>
          </a:stretch>
        </p:blipFill>
        <p:spPr>
          <a:xfrm>
            <a:off x="323528" y="2780928"/>
            <a:ext cx="720080" cy="773368"/>
          </a:xfrm>
          <a:prstGeom prst="rect">
            <a:avLst/>
          </a:prstGeom>
          <a:solidFill>
            <a:schemeClr val="bg1"/>
          </a:solidFill>
          <a:effectLst>
            <a:outerShdw blurRad="50800" dist="50800" dir="5400000" sx="1000" sy="1000" algn="ctr" rotWithShape="0">
              <a:schemeClr val="bg1"/>
            </a:outerShdw>
            <a:reflection stA="83000" endPos="54000" dir="5400000" sy="-100000" algn="bl" rotWithShape="0"/>
          </a:effectLst>
        </p:spPr>
      </p:pic>
    </p:spTree>
    <p:extLst>
      <p:ext uri="{BB962C8B-B14F-4D97-AF65-F5344CB8AC3E}">
        <p14:creationId xmlns:p14="http://schemas.microsoft.com/office/powerpoint/2010/main" val="8083005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is Teması">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arketSpecific xmlns="4873beb7-5857-4685-be1f-d57550cc96cc" xsi:nil="true"/>
    <ApprovalStatus xmlns="4873beb7-5857-4685-be1f-d57550cc96cc">InProgress</ApprovalStatus>
    <DirectSourceMarket xmlns="4873beb7-5857-4685-be1f-d57550cc96cc" xsi:nil="true"/>
    <PrimaryImageGen xmlns="4873beb7-5857-4685-be1f-d57550cc96cc">true</PrimaryImageGen>
    <ThumbnailAssetId xmlns="4873beb7-5857-4685-be1f-d57550cc96cc" xsi:nil="true"/>
    <NumericId xmlns="4873beb7-5857-4685-be1f-d57550cc96cc">-1</NumericId>
    <TPFriendlyName xmlns="4873beb7-5857-4685-be1f-d57550cc96cc">Business plan presentation</TPFriendlyName>
    <BusinessGroup xmlns="4873beb7-5857-4685-be1f-d57550cc96cc" xsi:nil="true"/>
    <APEditor xmlns="4873beb7-5857-4685-be1f-d57550cc96cc">
      <UserInfo>
        <DisplayName>REDMOND\v-luannv</DisplayName>
        <AccountId>92</AccountId>
        <AccountType/>
      </UserInfo>
    </APEditor>
    <SourceTitle xmlns="4873beb7-5857-4685-be1f-d57550cc96cc">Business plan presentation</SourceTitle>
    <OpenTemplate xmlns="4873beb7-5857-4685-be1f-d57550cc96cc">true</OpenTemplate>
    <UALocComments xmlns="4873beb7-5857-4685-be1f-d57550cc96cc" xsi:nil="true"/>
    <ParentAssetId xmlns="4873beb7-5857-4685-be1f-d57550cc96cc" xsi:nil="true"/>
    <IntlLangReviewDate xmlns="4873beb7-5857-4685-be1f-d57550cc96cc" xsi:nil="true"/>
    <PublishStatusLookup xmlns="4873beb7-5857-4685-be1f-d57550cc96cc">
      <Value>264190</Value>
      <Value>1282486</Value>
    </PublishStatusLookup>
    <MachineTranslated xmlns="4873beb7-5857-4685-be1f-d57550cc96cc">false</MachineTranslated>
    <OriginalSourceMarket xmlns="4873beb7-5857-4685-be1f-d57550cc96cc" xsi:nil="true"/>
    <TPInstallLocation xmlns="4873beb7-5857-4685-be1f-d57550cc96cc">{My Templates}</TPInstallLocation>
    <APDescription xmlns="4873beb7-5857-4685-be1f-d57550cc96cc" xsi:nil="true"/>
    <ContentItem xmlns="4873beb7-5857-4685-be1f-d57550cc96cc" xsi:nil="true"/>
    <ClipArtFilename xmlns="4873beb7-5857-4685-be1f-d57550cc96cc" xsi:nil="true"/>
    <APAuthor xmlns="4873beb7-5857-4685-be1f-d57550cc96cc">
      <UserInfo>
        <DisplayName>REDMOND\cynvey</DisplayName>
        <AccountId>191</AccountId>
        <AccountType/>
      </UserInfo>
    </APAuthor>
    <TPAppVersion xmlns="4873beb7-5857-4685-be1f-d57550cc96cc">11</TPAppVersion>
    <TPCommandLine xmlns="4873beb7-5857-4685-be1f-d57550cc96cc">{PP} /n {FilePath}</TPCommandLine>
    <PublishTargets xmlns="4873beb7-5857-4685-be1f-d57550cc96cc">OfficeOnline</PublishTargets>
    <TPLaunchHelpLinkType xmlns="4873beb7-5857-4685-be1f-d57550cc96cc">Template</TPLaunchHelpLinkType>
    <EditorialStatus xmlns="4873beb7-5857-4685-be1f-d57550cc96cc" xsi:nil="true"/>
    <TimesCloned xmlns="4873beb7-5857-4685-be1f-d57550cc96cc" xsi:nil="true"/>
    <LastModifiedDateTime xmlns="4873beb7-5857-4685-be1f-d57550cc96cc" xsi:nil="true"/>
    <Provider xmlns="4873beb7-5857-4685-be1f-d57550cc96cc">EY006220130</Provider>
    <AcquiredFrom xmlns="4873beb7-5857-4685-be1f-d57550cc96cc" xsi:nil="true"/>
    <AssetStart xmlns="4873beb7-5857-4685-be1f-d57550cc96cc">2009-05-30T20:39:38+00:00</AssetStart>
    <LastHandOff xmlns="4873beb7-5857-4685-be1f-d57550cc96cc" xsi:nil="true"/>
    <ArtSampleDocs xmlns="4873beb7-5857-4685-be1f-d57550cc96cc" xsi:nil="true"/>
    <TPClientViewer xmlns="4873beb7-5857-4685-be1f-d57550cc96cc">Microsoft Office PowerPoint</TPClientViewer>
    <UACurrentWords xmlns="4873beb7-5857-4685-be1f-d57550cc96cc">0</UACurrentWords>
    <UALocRecommendation xmlns="4873beb7-5857-4685-be1f-d57550cc96cc">Localize</UALocRecommendation>
    <IsDeleted xmlns="4873beb7-5857-4685-be1f-d57550cc96cc">false</IsDeleted>
    <ShowIn xmlns="4873beb7-5857-4685-be1f-d57550cc96cc">Show everywhere</ShowIn>
    <UANotes xmlns="4873beb7-5857-4685-be1f-d57550cc96cc">online onlyFedEx</UANotes>
    <TemplateStatus xmlns="4873beb7-5857-4685-be1f-d57550cc96cc">Complete</TemplateStatus>
    <CSXHash xmlns="4873beb7-5857-4685-be1f-d57550cc96cc" xsi:nil="true"/>
    <VoteCount xmlns="4873beb7-5857-4685-be1f-d57550cc96cc" xsi:nil="true"/>
    <AssetExpire xmlns="4873beb7-5857-4685-be1f-d57550cc96cc">2100-01-01T00:00:00+00:00</AssetExpire>
    <CSXSubmissionMarket xmlns="4873beb7-5857-4685-be1f-d57550cc96cc" xsi:nil="true"/>
    <DSATActionTaken xmlns="4873beb7-5857-4685-be1f-d57550cc96cc" xsi:nil="true"/>
    <TPExecutable xmlns="4873beb7-5857-4685-be1f-d57550cc96cc" xsi:nil="true"/>
    <SubmitterId xmlns="4873beb7-5857-4685-be1f-d57550cc96cc" xsi:nil="true"/>
    <AssetType xmlns="4873beb7-5857-4685-be1f-d57550cc96cc">TP</AssetType>
    <CSXSubmissionDate xmlns="4873beb7-5857-4685-be1f-d57550cc96cc" xsi:nil="true"/>
    <CSXUpdate xmlns="4873beb7-5857-4685-be1f-d57550cc96cc">false</CSXUpdate>
    <ApprovalLog xmlns="4873beb7-5857-4685-be1f-d57550cc96cc" xsi:nil="true"/>
    <BugNumber xmlns="4873beb7-5857-4685-be1f-d57550cc96cc" xsi:nil="true"/>
    <Milestone xmlns="4873beb7-5857-4685-be1f-d57550cc96cc" xsi:nil="true"/>
    <OriginAsset xmlns="4873beb7-5857-4685-be1f-d57550cc96cc" xsi:nil="true"/>
    <TPComponent xmlns="4873beb7-5857-4685-be1f-d57550cc96cc">PPTFiles</TPComponent>
    <AssetId xmlns="4873beb7-5857-4685-be1f-d57550cc96cc">TP010081922</AssetId>
    <TPApplication xmlns="4873beb7-5857-4685-be1f-d57550cc96cc">PowerPoint</TPApplication>
    <TPLaunchHelpLink xmlns="4873beb7-5857-4685-be1f-d57550cc96cc" xsi:nil="true"/>
    <IntlLocPriority xmlns="4873beb7-5857-4685-be1f-d57550cc96cc" xsi:nil="true"/>
    <HandoffToMSDN xmlns="4873beb7-5857-4685-be1f-d57550cc96cc" xsi:nil="true"/>
    <PlannedPubDate xmlns="4873beb7-5857-4685-be1f-d57550cc96cc" xsi:nil="true"/>
    <CrawlForDependencies xmlns="4873beb7-5857-4685-be1f-d57550cc96cc">false</CrawlForDependencies>
    <IntlLangReviewer xmlns="4873beb7-5857-4685-be1f-d57550cc96cc" xsi:nil="true"/>
    <TrustLevel xmlns="4873beb7-5857-4685-be1f-d57550cc96cc">1 Microsoft Managed Content</TrustLevel>
    <IsSearchable xmlns="4873beb7-5857-4685-be1f-d57550cc96cc">false</IsSearchable>
    <TPNamespace xmlns="4873beb7-5857-4685-be1f-d57550cc96cc">POWERPNT</TPNamespace>
    <Markets xmlns="4873beb7-5857-4685-be1f-d57550cc96cc"/>
    <IntlLangReview xmlns="4873beb7-5857-4685-be1f-d57550cc96cc" xsi:nil="true"/>
    <UAProjectedTotalWords xmlns="4873beb7-5857-4685-be1f-d57550cc96cc" xsi:nil="true"/>
    <OutputCachingOn xmlns="4873beb7-5857-4685-be1f-d57550cc96cc">false</OutputCachingOn>
    <AverageRating xmlns="4873beb7-5857-4685-be1f-d57550cc96cc" xsi:nil="true"/>
    <LastPublishResultLookup xmlns="4873beb7-5857-4685-be1f-d57550cc96cc" xsi:nil="true"/>
    <PolicheckWords xmlns="4873beb7-5857-4685-be1f-d57550cc96cc" xsi:nil="true"/>
    <FriendlyTitle xmlns="4873beb7-5857-4685-be1f-d57550cc96cc" xsi:nil="true"/>
    <Manager xmlns="4873beb7-5857-4685-be1f-d57550cc96cc" xsi:nil="true"/>
    <EditorialTags xmlns="4873beb7-5857-4685-be1f-d57550cc96cc" xsi:nil="true"/>
    <LegacyData xmlns="4873beb7-5857-4685-be1f-d57550cc96cc" xsi:nil="true"/>
    <Downloads xmlns="4873beb7-5857-4685-be1f-d57550cc96cc">0</Downloads>
    <Providers xmlns="4873beb7-5857-4685-be1f-d57550cc96cc" xsi:nil="true"/>
    <TemplateTemplateType xmlns="4873beb7-5857-4685-be1f-d57550cc96cc">PowerPoint 2003 Default</TemplateTemplateType>
    <OOCacheId xmlns="4873beb7-5857-4685-be1f-d57550cc96cc" xsi:nil="true"/>
    <BlockPublish xmlns="4873beb7-5857-4685-be1f-d57550cc96cc" xsi:nil="true"/>
    <CampaignTagsTaxHTField0 xmlns="4873beb7-5857-4685-be1f-d57550cc96cc">
      <Terms xmlns="http://schemas.microsoft.com/office/infopath/2007/PartnerControls"/>
    </CampaignTagsTaxHTField0>
    <LocLastLocAttemptVersionLookup xmlns="4873beb7-5857-4685-be1f-d57550cc96cc">116974</LocLastLocAttemptVersionLookup>
    <LocLastLocAttemptVersionTypeLookup xmlns="4873beb7-5857-4685-be1f-d57550cc96cc" xsi:nil="true"/>
    <LocOverallPreviewStatusLookup xmlns="4873beb7-5857-4685-be1f-d57550cc96cc" xsi:nil="true"/>
    <LocOverallPublishStatusLookup xmlns="4873beb7-5857-4685-be1f-d57550cc96cc" xsi:nil="true"/>
    <TaxCatchAll xmlns="4873beb7-5857-4685-be1f-d57550cc96cc"/>
    <LocNewPublishedVersionLookup xmlns="4873beb7-5857-4685-be1f-d57550cc96cc" xsi:nil="true"/>
    <LocPublishedDependentAssetsLookup xmlns="4873beb7-5857-4685-be1f-d57550cc96cc" xsi:nil="true"/>
    <LocComments xmlns="4873beb7-5857-4685-be1f-d57550cc96cc" xsi:nil="true"/>
    <LocProcessedForMarketsLookup xmlns="4873beb7-5857-4685-be1f-d57550cc96cc" xsi:nil="true"/>
    <LocRecommendedHandoff xmlns="4873beb7-5857-4685-be1f-d57550cc96cc" xsi:nil="true"/>
    <LocManualTestRequired xmlns="4873beb7-5857-4685-be1f-d57550cc96cc" xsi:nil="true"/>
    <LocProcessedForHandoffsLookup xmlns="4873beb7-5857-4685-be1f-d57550cc96cc" xsi:nil="true"/>
    <LocOverallHandbackStatusLookup xmlns="4873beb7-5857-4685-be1f-d57550cc96cc" xsi:nil="true"/>
    <LocalizationTagsTaxHTField0 xmlns="4873beb7-5857-4685-be1f-d57550cc96cc">
      <Terms xmlns="http://schemas.microsoft.com/office/infopath/2007/PartnerControls"/>
    </LocalizationTagsTaxHTField0>
    <FeatureTagsTaxHTField0 xmlns="4873beb7-5857-4685-be1f-d57550cc96cc">
      <Terms xmlns="http://schemas.microsoft.com/office/infopath/2007/PartnerControls"/>
    </FeatureTagsTaxHTField0>
    <LocOverallLocStatusLookup xmlns="4873beb7-5857-4685-be1f-d57550cc96cc" xsi:nil="true"/>
    <LocPublishedLinkedAssetsLookup xmlns="4873beb7-5857-4685-be1f-d57550cc96cc" xsi:nil="true"/>
    <InternalTagsTaxHTField0 xmlns="4873beb7-5857-4685-be1f-d57550cc96cc">
      <Terms xmlns="http://schemas.microsoft.com/office/infopath/2007/PartnerControls"/>
    </InternalTagsTaxHTField0>
    <RecommendationsModifier xmlns="4873beb7-5857-4685-be1f-d57550cc96cc" xsi:nil="true"/>
    <ScenarioTagsTaxHTField0 xmlns="4873beb7-5857-4685-be1f-d57550cc96cc">
      <Terms xmlns="http://schemas.microsoft.com/office/infopath/2007/PartnerControls"/>
    </ScenarioTagsTaxHTField0>
    <OriginalRelease xmlns="4873beb7-5857-4685-be1f-d57550cc96cc">14</OriginalRelease>
    <LocMarketGroupTiers2 xmlns="4873beb7-5857-4685-be1f-d57550cc96cc" xsi:nil="true"/>
  </documentManagement>
</p:properties>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505A8C3-089E-42DC-ACC9-E492AA2706A4}">
  <ds:schemaRefs>
    <ds:schemaRef ds:uri="http://schemas.microsoft.com/office/2006/metadata/properties"/>
    <ds:schemaRef ds:uri="http://purl.org/dc/elements/1.1/"/>
    <ds:schemaRef ds:uri="http://schemas.openxmlformats.org/package/2006/metadata/core-properties"/>
    <ds:schemaRef ds:uri="http://purl.org/dc/dcmitype/"/>
    <ds:schemaRef ds:uri="http://www.w3.org/XML/1998/namespace"/>
    <ds:schemaRef ds:uri="http://schemas.microsoft.com/office/2006/documentManagement/types"/>
    <ds:schemaRef ds:uri="http://schemas.microsoft.com/office/infopath/2007/PartnerControls"/>
    <ds:schemaRef ds:uri="4873beb7-5857-4685-be1f-d57550cc96cc"/>
    <ds:schemaRef ds:uri="http://purl.org/dc/terms/"/>
  </ds:schemaRefs>
</ds:datastoreItem>
</file>

<file path=customXml/itemProps2.xml><?xml version="1.0" encoding="utf-8"?>
<ds:datastoreItem xmlns:ds="http://schemas.openxmlformats.org/officeDocument/2006/customXml" ds:itemID="{A5DFADD4-55C1-4508-8806-EDFC96749049}">
  <ds:schemaRefs>
    <ds:schemaRef ds:uri="http://schemas.microsoft.com/sharepoint/v3/contenttype/forms"/>
  </ds:schemaRefs>
</ds:datastoreItem>
</file>

<file path=customXml/itemProps3.xml><?xml version="1.0" encoding="utf-8"?>
<ds:datastoreItem xmlns:ds="http://schemas.openxmlformats.org/officeDocument/2006/customXml" ds:itemID="{CFC25A38-D395-4ECA-8E0C-59C679C62D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1878</TotalTime>
  <Words>1620</Words>
  <Application>Microsoft Office PowerPoint</Application>
  <PresentationFormat>Ekran Gösterisi (4:3)</PresentationFormat>
  <Paragraphs>141</Paragraphs>
  <Slides>19</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19</vt:i4>
      </vt:variant>
    </vt:vector>
  </HeadingPairs>
  <TitlesOfParts>
    <vt:vector size="25" baseType="lpstr">
      <vt:lpstr>Aptos Narrow</vt:lpstr>
      <vt:lpstr>Arial</vt:lpstr>
      <vt:lpstr>Calibri</vt:lpstr>
      <vt:lpstr>Century Gothic</vt:lpstr>
      <vt:lpstr>Wingdings 3</vt:lpstr>
      <vt:lpstr>Duman</vt:lpstr>
      <vt:lpstr>Eskişehir Teknik Üniversitesi SGDB </vt:lpstr>
      <vt:lpstr>Tanımlar;</vt:lpstr>
      <vt:lpstr>Ön Mali Kontrol Nedir?</vt:lpstr>
      <vt:lpstr>     Ön Mali Kontrolün Kapsamı;</vt:lpstr>
      <vt:lpstr>PowerPoint Sunusu</vt:lpstr>
      <vt:lpstr>Harcama Birimlerinde Ön Mali Kontrol Süreci ve Usulü</vt:lpstr>
      <vt:lpstr>Mali hizmetler Biriminde Ön Mali Kontrol Süreci ve Usulü</vt:lpstr>
      <vt:lpstr>PowerPoint Sunusu</vt:lpstr>
      <vt:lpstr>Strateji Geliştirme Daire Başkanlığında Kontrol Yetkisi</vt:lpstr>
      <vt:lpstr>Görevler Ayrılığı İlkesi</vt:lpstr>
      <vt:lpstr>3 üncü Bölüm Strateji Geliştirme Daire Başkanlığının Ön Mali Kontrolüne Tabi Mali Karar ve İşlemler</vt:lpstr>
      <vt:lpstr> -Ödenek Gönderme Belgeleri</vt:lpstr>
      <vt:lpstr>PowerPoint Sunusu</vt:lpstr>
      <vt:lpstr>PowerPoint Sunusu</vt:lpstr>
      <vt:lpstr>PowerPoint Sunusu</vt:lpstr>
      <vt:lpstr>PowerPoint Sunusu</vt:lpstr>
      <vt:lpstr>PowerPoint Sunusu</vt:lpstr>
      <vt:lpstr>PowerPoint Sunusu</vt:lpstr>
      <vt:lpstr>Teşekkürler...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Eskişehir Teknik Üniversitesi</dc:title>
  <dc:creator>Yiğit YILMAZ</dc:creator>
  <cp:lastModifiedBy>Mine İMRİ</cp:lastModifiedBy>
  <cp:revision>67</cp:revision>
  <dcterms:created xsi:type="dcterms:W3CDTF">2025-09-18T13:45:22Z</dcterms:created>
  <dcterms:modified xsi:type="dcterms:W3CDTF">2025-11-19T14:25:52Z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mageGenCounter">
    <vt:lpwstr>0</vt:lpwstr>
  </property>
  <property fmtid="{D5CDD505-2E9C-101B-9397-08002B2CF9AE}" pid="4" name="ViolationReportStatus">
    <vt:lpwstr>None</vt:lpwstr>
  </property>
  <property fmtid="{D5CDD505-2E9C-101B-9397-08002B2CF9AE}" pid="5" name="ImageGenStatus">
    <vt:lpwstr>0</vt:lpwstr>
  </property>
  <property fmtid="{D5CDD505-2E9C-101B-9397-08002B2CF9AE}" pid="6" name="PolicheckStatus">
    <vt:lpwstr>0</vt:lpwstr>
  </property>
  <property fmtid="{D5CDD505-2E9C-101B-9397-08002B2CF9AE}" pid="7" name="Applications">
    <vt:lpwstr>419;#zpp140;#79;#tpl120;#65;#zpp120</vt:lpwstr>
  </property>
  <property fmtid="{D5CDD505-2E9C-101B-9397-08002B2CF9AE}" pid="8" name="PolicheckCounter">
    <vt:lpwstr>0</vt:lpwstr>
  </property>
  <property fmtid="{D5CDD505-2E9C-101B-9397-08002B2CF9AE}" pid="9" name="APTrustLevel">
    <vt:r8>1</vt:r8>
  </property>
</Properties>
</file>